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317" r:id="rId2"/>
    <p:sldId id="318" r:id="rId3"/>
    <p:sldId id="319" r:id="rId4"/>
    <p:sldId id="320" r:id="rId5"/>
    <p:sldId id="321" r:id="rId6"/>
    <p:sldId id="322" r:id="rId7"/>
    <p:sldId id="323" r:id="rId8"/>
    <p:sldId id="324" r:id="rId9"/>
    <p:sldId id="325" r:id="rId10"/>
    <p:sldId id="326" r:id="rId11"/>
    <p:sldId id="327" r:id="rId12"/>
    <p:sldId id="328" r:id="rId13"/>
    <p:sldId id="329" r:id="rId14"/>
    <p:sldId id="330" r:id="rId15"/>
    <p:sldId id="332" r:id="rId16"/>
    <p:sldId id="33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9AF39F-86D2-4944-A906-1D4B0BFE6E0E}" v="77" dt="2021-09-16T18:30:54.23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01" autoAdjust="0"/>
    <p:restoredTop sz="93605" autoAdjust="0"/>
  </p:normalViewPr>
  <p:slideViewPr>
    <p:cSldViewPr snapToGrid="0">
      <p:cViewPr varScale="1">
        <p:scale>
          <a:sx n="120" d="100"/>
          <a:sy n="120" d="100"/>
        </p:scale>
        <p:origin x="75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iannis Haralabopoulos" userId="c743d30f8d5d9d82" providerId="LiveId" clId="{079AF39F-86D2-4944-A906-1D4B0BFE6E0E}"/>
    <pc:docChg chg="undo custSel addSld delSld modSld">
      <pc:chgData name="Giannis Haralabopoulos" userId="c743d30f8d5d9d82" providerId="LiveId" clId="{079AF39F-86D2-4944-A906-1D4B0BFE6E0E}" dt="2021-09-16T18:32:11.004" v="2715" actId="47"/>
      <pc:docMkLst>
        <pc:docMk/>
      </pc:docMkLst>
      <pc:sldChg chg="addSp delSp modSp add del mod">
        <pc:chgData name="Giannis Haralabopoulos" userId="c743d30f8d5d9d82" providerId="LiveId" clId="{079AF39F-86D2-4944-A906-1D4B0BFE6E0E}" dt="2021-09-16T13:58:53.171" v="43" actId="478"/>
        <pc:sldMkLst>
          <pc:docMk/>
          <pc:sldMk cId="3728478843" sldId="260"/>
        </pc:sldMkLst>
        <pc:spChg chg="mod">
          <ac:chgData name="Giannis Haralabopoulos" userId="c743d30f8d5d9d82" providerId="LiveId" clId="{079AF39F-86D2-4944-A906-1D4B0BFE6E0E}" dt="2021-09-16T13:40:40.863" v="5" actId="20577"/>
          <ac:spMkLst>
            <pc:docMk/>
            <pc:sldMk cId="3728478843" sldId="260"/>
            <ac:spMk id="2" creationId="{00000000-0000-0000-0000-000000000000}"/>
          </ac:spMkLst>
        </pc:spChg>
        <pc:picChg chg="del">
          <ac:chgData name="Giannis Haralabopoulos" userId="c743d30f8d5d9d82" providerId="LiveId" clId="{079AF39F-86D2-4944-A906-1D4B0BFE6E0E}" dt="2021-09-16T13:40:35.561" v="2" actId="478"/>
          <ac:picMkLst>
            <pc:docMk/>
            <pc:sldMk cId="3728478843" sldId="260"/>
            <ac:picMk id="4" creationId="{00000000-0000-0000-0000-000000000000}"/>
          </ac:picMkLst>
        </pc:picChg>
        <pc:picChg chg="add del mod">
          <ac:chgData name="Giannis Haralabopoulos" userId="c743d30f8d5d9d82" providerId="LiveId" clId="{079AF39F-86D2-4944-A906-1D4B0BFE6E0E}" dt="2021-09-16T13:52:04.809" v="12" actId="478"/>
          <ac:picMkLst>
            <pc:docMk/>
            <pc:sldMk cId="3728478843" sldId="260"/>
            <ac:picMk id="7" creationId="{1EA886D1-4326-49FB-AD65-8231A6C57FF6}"/>
          </ac:picMkLst>
        </pc:picChg>
        <pc:picChg chg="add del mod">
          <ac:chgData name="Giannis Haralabopoulos" userId="c743d30f8d5d9d82" providerId="LiveId" clId="{079AF39F-86D2-4944-A906-1D4B0BFE6E0E}" dt="2021-09-16T13:58:53.171" v="43" actId="478"/>
          <ac:picMkLst>
            <pc:docMk/>
            <pc:sldMk cId="3728478843" sldId="260"/>
            <ac:picMk id="9" creationId="{36805DFF-3B48-4F12-88CC-650322597FA1}"/>
          </ac:picMkLst>
        </pc:picChg>
        <pc:picChg chg="add del mod">
          <ac:chgData name="Giannis Haralabopoulos" userId="c743d30f8d5d9d82" providerId="LiveId" clId="{079AF39F-86D2-4944-A906-1D4B0BFE6E0E}" dt="2021-09-16T13:58:52.802" v="42" actId="22"/>
          <ac:picMkLst>
            <pc:docMk/>
            <pc:sldMk cId="3728478843" sldId="260"/>
            <ac:picMk id="11" creationId="{D692C4DF-8065-41B3-A6DD-70F77423ADE6}"/>
          </ac:picMkLst>
        </pc:picChg>
      </pc:sldChg>
      <pc:sldChg chg="addSp delSp modSp add del mod">
        <pc:chgData name="Giannis Haralabopoulos" userId="c743d30f8d5d9d82" providerId="LiveId" clId="{079AF39F-86D2-4944-A906-1D4B0BFE6E0E}" dt="2021-09-16T13:58:51.861" v="40" actId="1076"/>
        <pc:sldMkLst>
          <pc:docMk/>
          <pc:sldMk cId="3356428611" sldId="261"/>
        </pc:sldMkLst>
        <pc:spChg chg="add del mod">
          <ac:chgData name="Giannis Haralabopoulos" userId="c743d30f8d5d9d82" providerId="LiveId" clId="{079AF39F-86D2-4944-A906-1D4B0BFE6E0E}" dt="2021-09-16T13:46:19.379" v="8" actId="478"/>
          <ac:spMkLst>
            <pc:docMk/>
            <pc:sldMk cId="3356428611" sldId="261"/>
            <ac:spMk id="8" creationId="{FC22AE80-DCAB-4980-BBC1-03DAA1B2030F}"/>
          </ac:spMkLst>
        </pc:spChg>
        <pc:picChg chg="del">
          <ac:chgData name="Giannis Haralabopoulos" userId="c743d30f8d5d9d82" providerId="LiveId" clId="{079AF39F-86D2-4944-A906-1D4B0BFE6E0E}" dt="2021-09-16T13:46:16.461" v="6" actId="478"/>
          <ac:picMkLst>
            <pc:docMk/>
            <pc:sldMk cId="3356428611" sldId="261"/>
            <ac:picMk id="4" creationId="{00000000-0000-0000-0000-000000000000}"/>
          </ac:picMkLst>
        </pc:picChg>
        <pc:picChg chg="add del mod">
          <ac:chgData name="Giannis Haralabopoulos" userId="c743d30f8d5d9d82" providerId="LiveId" clId="{079AF39F-86D2-4944-A906-1D4B0BFE6E0E}" dt="2021-09-16T13:52:17.351" v="15" actId="478"/>
          <ac:picMkLst>
            <pc:docMk/>
            <pc:sldMk cId="3356428611" sldId="261"/>
            <ac:picMk id="10" creationId="{F45A5364-0CD4-4823-B6DF-E279BE5314CC}"/>
          </ac:picMkLst>
        </pc:picChg>
        <pc:picChg chg="add del mod">
          <ac:chgData name="Giannis Haralabopoulos" userId="c743d30f8d5d9d82" providerId="LiveId" clId="{079AF39F-86D2-4944-A906-1D4B0BFE6E0E}" dt="2021-09-16T13:58:51.861" v="40" actId="1076"/>
          <ac:picMkLst>
            <pc:docMk/>
            <pc:sldMk cId="3356428611" sldId="261"/>
            <ac:picMk id="13" creationId="{3DCE2B84-8DF5-4AD3-8E2E-C1A8865FB035}"/>
          </ac:picMkLst>
        </pc:picChg>
        <pc:picChg chg="add del mod">
          <ac:chgData name="Giannis Haralabopoulos" userId="c743d30f8d5d9d82" providerId="LiveId" clId="{079AF39F-86D2-4944-A906-1D4B0BFE6E0E}" dt="2021-09-16T13:58:50.497" v="38" actId="22"/>
          <ac:picMkLst>
            <pc:docMk/>
            <pc:sldMk cId="3356428611" sldId="261"/>
            <ac:picMk id="16" creationId="{3D67EAFF-3038-42F7-91ED-1DF7D3A096C7}"/>
          </ac:picMkLst>
        </pc:picChg>
        <pc:cxnChg chg="mod ord">
          <ac:chgData name="Giannis Haralabopoulos" userId="c743d30f8d5d9d82" providerId="LiveId" clId="{079AF39F-86D2-4944-A906-1D4B0BFE6E0E}" dt="2021-09-16T13:58:49.614" v="36" actId="14100"/>
          <ac:cxnSpMkLst>
            <pc:docMk/>
            <pc:sldMk cId="3356428611" sldId="261"/>
            <ac:cxnSpMk id="6" creationId="{00000000-0000-0000-0000-000000000000}"/>
          </ac:cxnSpMkLst>
        </pc:cxnChg>
      </pc:sldChg>
      <pc:sldChg chg="addSp delSp mod">
        <pc:chgData name="Giannis Haralabopoulos" userId="c743d30f8d5d9d82" providerId="LiveId" clId="{079AF39F-86D2-4944-A906-1D4B0BFE6E0E}" dt="2021-09-16T13:57:36.014" v="25" actId="22"/>
        <pc:sldMkLst>
          <pc:docMk/>
          <pc:sldMk cId="1521139645" sldId="264"/>
        </pc:sldMkLst>
        <pc:picChg chg="add del">
          <ac:chgData name="Giannis Haralabopoulos" userId="c743d30f8d5d9d82" providerId="LiveId" clId="{079AF39F-86D2-4944-A906-1D4B0BFE6E0E}" dt="2021-09-16T13:57:36.014" v="25" actId="22"/>
          <ac:picMkLst>
            <pc:docMk/>
            <pc:sldMk cId="1521139645" sldId="264"/>
            <ac:picMk id="8" creationId="{D2D70BFD-B180-4387-A39D-2459A6421E17}"/>
          </ac:picMkLst>
        </pc:picChg>
      </pc:sldChg>
      <pc:sldChg chg="addSp delSp modSp mod">
        <pc:chgData name="Giannis Haralabopoulos" userId="c743d30f8d5d9d82" providerId="LiveId" clId="{079AF39F-86D2-4944-A906-1D4B0BFE6E0E}" dt="2021-09-16T14:04:25.441" v="60" actId="1076"/>
        <pc:sldMkLst>
          <pc:docMk/>
          <pc:sldMk cId="3212780017" sldId="266"/>
        </pc:sldMkLst>
        <pc:spChg chg="add mod">
          <ac:chgData name="Giannis Haralabopoulos" userId="c743d30f8d5d9d82" providerId="LiveId" clId="{079AF39F-86D2-4944-A906-1D4B0BFE6E0E}" dt="2021-09-16T14:03:19.311" v="53" actId="1582"/>
          <ac:spMkLst>
            <pc:docMk/>
            <pc:sldMk cId="3212780017" sldId="266"/>
            <ac:spMk id="8" creationId="{87E793F9-4B48-47E0-8277-5412F8A79A4A}"/>
          </ac:spMkLst>
        </pc:spChg>
        <pc:spChg chg="add mod">
          <ac:chgData name="Giannis Haralabopoulos" userId="c743d30f8d5d9d82" providerId="LiveId" clId="{079AF39F-86D2-4944-A906-1D4B0BFE6E0E}" dt="2021-09-16T14:03:23.847" v="55" actId="1076"/>
          <ac:spMkLst>
            <pc:docMk/>
            <pc:sldMk cId="3212780017" sldId="266"/>
            <ac:spMk id="9" creationId="{A1305669-D088-4A75-9B4F-5EBBB6126DA3}"/>
          </ac:spMkLst>
        </pc:spChg>
        <pc:picChg chg="del">
          <ac:chgData name="Giannis Haralabopoulos" userId="c743d30f8d5d9d82" providerId="LiveId" clId="{079AF39F-86D2-4944-A906-1D4B0BFE6E0E}" dt="2021-09-16T14:02:58.940" v="45" actId="478"/>
          <ac:picMkLst>
            <pc:docMk/>
            <pc:sldMk cId="3212780017" sldId="266"/>
            <ac:picMk id="4" creationId="{00000000-0000-0000-0000-000000000000}"/>
          </ac:picMkLst>
        </pc:picChg>
        <pc:picChg chg="del">
          <ac:chgData name="Giannis Haralabopoulos" userId="c743d30f8d5d9d82" providerId="LiveId" clId="{079AF39F-86D2-4944-A906-1D4B0BFE6E0E}" dt="2021-09-16T14:04:18.584" v="56" actId="478"/>
          <ac:picMkLst>
            <pc:docMk/>
            <pc:sldMk cId="3212780017" sldId="266"/>
            <ac:picMk id="5" creationId="{00000000-0000-0000-0000-000000000000}"/>
          </ac:picMkLst>
        </pc:picChg>
        <pc:picChg chg="add mod">
          <ac:chgData name="Giannis Haralabopoulos" userId="c743d30f8d5d9d82" providerId="LiveId" clId="{079AF39F-86D2-4944-A906-1D4B0BFE6E0E}" dt="2021-09-16T14:03:03.536" v="48" actId="1076"/>
          <ac:picMkLst>
            <pc:docMk/>
            <pc:sldMk cId="3212780017" sldId="266"/>
            <ac:picMk id="7" creationId="{C54469E4-0200-4891-A84D-A46261EB7C1F}"/>
          </ac:picMkLst>
        </pc:picChg>
        <pc:picChg chg="add mod">
          <ac:chgData name="Giannis Haralabopoulos" userId="c743d30f8d5d9d82" providerId="LiveId" clId="{079AF39F-86D2-4944-A906-1D4B0BFE6E0E}" dt="2021-09-16T14:04:25.441" v="60" actId="1076"/>
          <ac:picMkLst>
            <pc:docMk/>
            <pc:sldMk cId="3212780017" sldId="266"/>
            <ac:picMk id="11" creationId="{7CAA2E6D-4913-4320-840A-A49E98A26017}"/>
          </ac:picMkLst>
        </pc:picChg>
      </pc:sldChg>
      <pc:sldChg chg="addSp delSp modSp mod">
        <pc:chgData name="Giannis Haralabopoulos" userId="c743d30f8d5d9d82" providerId="LiveId" clId="{079AF39F-86D2-4944-A906-1D4B0BFE6E0E}" dt="2021-09-16T14:16:11.604" v="205" actId="14100"/>
        <pc:sldMkLst>
          <pc:docMk/>
          <pc:sldMk cId="364933112" sldId="267"/>
        </pc:sldMkLst>
        <pc:spChg chg="mod">
          <ac:chgData name="Giannis Haralabopoulos" userId="c743d30f8d5d9d82" providerId="LiveId" clId="{079AF39F-86D2-4944-A906-1D4B0BFE6E0E}" dt="2021-09-16T14:07:36.715" v="99" actId="1076"/>
          <ac:spMkLst>
            <pc:docMk/>
            <pc:sldMk cId="364933112" sldId="267"/>
            <ac:spMk id="2" creationId="{00000000-0000-0000-0000-000000000000}"/>
          </ac:spMkLst>
        </pc:spChg>
        <pc:spChg chg="mod">
          <ac:chgData name="Giannis Haralabopoulos" userId="c743d30f8d5d9d82" providerId="LiveId" clId="{079AF39F-86D2-4944-A906-1D4B0BFE6E0E}" dt="2021-09-16T14:15:37.838" v="197" actId="1076"/>
          <ac:spMkLst>
            <pc:docMk/>
            <pc:sldMk cId="364933112" sldId="267"/>
            <ac:spMk id="6" creationId="{00000000-0000-0000-0000-000000000000}"/>
          </ac:spMkLst>
        </pc:spChg>
        <pc:spChg chg="mod">
          <ac:chgData name="Giannis Haralabopoulos" userId="c743d30f8d5d9d82" providerId="LiveId" clId="{079AF39F-86D2-4944-A906-1D4B0BFE6E0E}" dt="2021-09-16T14:15:46.485" v="198" actId="1076"/>
          <ac:spMkLst>
            <pc:docMk/>
            <pc:sldMk cId="364933112" sldId="267"/>
            <ac:spMk id="8" creationId="{00000000-0000-0000-0000-000000000000}"/>
          </ac:spMkLst>
        </pc:spChg>
        <pc:spChg chg="mod">
          <ac:chgData name="Giannis Haralabopoulos" userId="c743d30f8d5d9d82" providerId="LiveId" clId="{079AF39F-86D2-4944-A906-1D4B0BFE6E0E}" dt="2021-09-16T14:15:49.642" v="199" actId="1076"/>
          <ac:spMkLst>
            <pc:docMk/>
            <pc:sldMk cId="364933112" sldId="267"/>
            <ac:spMk id="9" creationId="{00000000-0000-0000-0000-000000000000}"/>
          </ac:spMkLst>
        </pc:spChg>
        <pc:spChg chg="mod">
          <ac:chgData name="Giannis Haralabopoulos" userId="c743d30f8d5d9d82" providerId="LiveId" clId="{079AF39F-86D2-4944-A906-1D4B0BFE6E0E}" dt="2021-09-16T14:15:58.383" v="201" actId="1076"/>
          <ac:spMkLst>
            <pc:docMk/>
            <pc:sldMk cId="364933112" sldId="267"/>
            <ac:spMk id="10" creationId="{00000000-0000-0000-0000-000000000000}"/>
          </ac:spMkLst>
        </pc:spChg>
        <pc:spChg chg="mod ord">
          <ac:chgData name="Giannis Haralabopoulos" userId="c743d30f8d5d9d82" providerId="LiveId" clId="{079AF39F-86D2-4944-A906-1D4B0BFE6E0E}" dt="2021-09-16T14:16:06.646" v="203" actId="1076"/>
          <ac:spMkLst>
            <pc:docMk/>
            <pc:sldMk cId="364933112" sldId="267"/>
            <ac:spMk id="11" creationId="{00000000-0000-0000-0000-000000000000}"/>
          </ac:spMkLst>
        </pc:spChg>
        <pc:spChg chg="mod">
          <ac:chgData name="Giannis Haralabopoulos" userId="c743d30f8d5d9d82" providerId="LiveId" clId="{079AF39F-86D2-4944-A906-1D4B0BFE6E0E}" dt="2021-09-16T14:14:18.723" v="186" actId="20577"/>
          <ac:spMkLst>
            <pc:docMk/>
            <pc:sldMk cId="364933112" sldId="267"/>
            <ac:spMk id="12" creationId="{00000000-0000-0000-0000-000000000000}"/>
          </ac:spMkLst>
        </pc:spChg>
        <pc:spChg chg="add del mod">
          <ac:chgData name="Giannis Haralabopoulos" userId="c743d30f8d5d9d82" providerId="LiveId" clId="{079AF39F-86D2-4944-A906-1D4B0BFE6E0E}" dt="2021-09-16T14:06:19.453" v="83" actId="478"/>
          <ac:spMkLst>
            <pc:docMk/>
            <pc:sldMk cId="364933112" sldId="267"/>
            <ac:spMk id="18" creationId="{F0C5A24D-8450-4CC1-A780-FA9E77176678}"/>
          </ac:spMkLst>
        </pc:spChg>
        <pc:picChg chg="mod">
          <ac:chgData name="Giannis Haralabopoulos" userId="c743d30f8d5d9d82" providerId="LiveId" clId="{079AF39F-86D2-4944-A906-1D4B0BFE6E0E}" dt="2021-09-16T14:15:54.193" v="200" actId="1076"/>
          <ac:picMkLst>
            <pc:docMk/>
            <pc:sldMk cId="364933112" sldId="267"/>
            <ac:picMk id="3" creationId="{60284FDE-CBB8-4D00-9A18-391EE3C38F5A}"/>
          </ac:picMkLst>
        </pc:picChg>
        <pc:picChg chg="del mod">
          <ac:chgData name="Giannis Haralabopoulos" userId="c743d30f8d5d9d82" providerId="LiveId" clId="{079AF39F-86D2-4944-A906-1D4B0BFE6E0E}" dt="2021-09-16T14:06:02.798" v="67" actId="478"/>
          <ac:picMkLst>
            <pc:docMk/>
            <pc:sldMk cId="364933112" sldId="267"/>
            <ac:picMk id="4" creationId="{00000000-0000-0000-0000-000000000000}"/>
          </ac:picMkLst>
        </pc:picChg>
        <pc:picChg chg="del mod">
          <ac:chgData name="Giannis Haralabopoulos" userId="c743d30f8d5d9d82" providerId="LiveId" clId="{079AF39F-86D2-4944-A906-1D4B0BFE6E0E}" dt="2021-09-16T14:13:28.380" v="127" actId="478"/>
          <ac:picMkLst>
            <pc:docMk/>
            <pc:sldMk cId="364933112" sldId="267"/>
            <ac:picMk id="5" creationId="{00000000-0000-0000-0000-000000000000}"/>
          </ac:picMkLst>
        </pc:picChg>
        <pc:picChg chg="add mod ord">
          <ac:chgData name="Giannis Haralabopoulos" userId="c743d30f8d5d9d82" providerId="LiveId" clId="{079AF39F-86D2-4944-A906-1D4B0BFE6E0E}" dt="2021-09-16T14:15:33.758" v="196" actId="1076"/>
          <ac:picMkLst>
            <pc:docMk/>
            <pc:sldMk cId="364933112" sldId="267"/>
            <ac:picMk id="13" creationId="{2D054580-FB75-480B-976D-5607556FFC03}"/>
          </ac:picMkLst>
        </pc:picChg>
        <pc:picChg chg="add mod">
          <ac:chgData name="Giannis Haralabopoulos" userId="c743d30f8d5d9d82" providerId="LiveId" clId="{079AF39F-86D2-4944-A906-1D4B0BFE6E0E}" dt="2021-09-16T14:14:51.651" v="188" actId="14100"/>
          <ac:picMkLst>
            <pc:docMk/>
            <pc:sldMk cId="364933112" sldId="267"/>
            <ac:picMk id="16" creationId="{4A7425BD-6501-4783-AAB2-94AAD610821A}"/>
          </ac:picMkLst>
        </pc:picChg>
        <pc:picChg chg="add mod">
          <ac:chgData name="Giannis Haralabopoulos" userId="c743d30f8d5d9d82" providerId="LiveId" clId="{079AF39F-86D2-4944-A906-1D4B0BFE6E0E}" dt="2021-09-16T14:16:04.294" v="202" actId="1076"/>
          <ac:picMkLst>
            <pc:docMk/>
            <pc:sldMk cId="364933112" sldId="267"/>
            <ac:picMk id="20" creationId="{1B5A682E-32EA-4A07-96A6-3C054E9C2E09}"/>
          </ac:picMkLst>
        </pc:picChg>
        <pc:cxnChg chg="mod ord">
          <ac:chgData name="Giannis Haralabopoulos" userId="c743d30f8d5d9d82" providerId="LiveId" clId="{079AF39F-86D2-4944-A906-1D4B0BFE6E0E}" dt="2021-09-16T14:16:11.604" v="205" actId="14100"/>
          <ac:cxnSpMkLst>
            <pc:docMk/>
            <pc:sldMk cId="364933112" sldId="267"/>
            <ac:cxnSpMk id="14" creationId="{00000000-0000-0000-0000-000000000000}"/>
          </ac:cxnSpMkLst>
        </pc:cxnChg>
      </pc:sldChg>
      <pc:sldChg chg="modSp">
        <pc:chgData name="Giannis Haralabopoulos" userId="c743d30f8d5d9d82" providerId="LiveId" clId="{079AF39F-86D2-4944-A906-1D4B0BFE6E0E}" dt="2021-09-16T14:17:02.862" v="218" actId="20577"/>
        <pc:sldMkLst>
          <pc:docMk/>
          <pc:sldMk cId="889291071" sldId="268"/>
        </pc:sldMkLst>
        <pc:spChg chg="mod">
          <ac:chgData name="Giannis Haralabopoulos" userId="c743d30f8d5d9d82" providerId="LiveId" clId="{079AF39F-86D2-4944-A906-1D4B0BFE6E0E}" dt="2021-09-16T14:17:02.862" v="218" actId="20577"/>
          <ac:spMkLst>
            <pc:docMk/>
            <pc:sldMk cId="889291071" sldId="268"/>
            <ac:spMk id="3" creationId="{00000000-0000-0000-0000-000000000000}"/>
          </ac:spMkLst>
        </pc:spChg>
      </pc:sldChg>
      <pc:sldChg chg="addSp delSp modSp mod">
        <pc:chgData name="Giannis Haralabopoulos" userId="c743d30f8d5d9d82" providerId="LiveId" clId="{079AF39F-86D2-4944-A906-1D4B0BFE6E0E}" dt="2021-09-16T14:19:35.503" v="241" actId="1076"/>
        <pc:sldMkLst>
          <pc:docMk/>
          <pc:sldMk cId="4233123091" sldId="271"/>
        </pc:sldMkLst>
        <pc:picChg chg="del">
          <ac:chgData name="Giannis Haralabopoulos" userId="c743d30f8d5d9d82" providerId="LiveId" clId="{079AF39F-86D2-4944-A906-1D4B0BFE6E0E}" dt="2021-09-16T14:19:33.332" v="239" actId="478"/>
          <ac:picMkLst>
            <pc:docMk/>
            <pc:sldMk cId="4233123091" sldId="271"/>
            <ac:picMk id="2" creationId="{00000000-0000-0000-0000-000000000000}"/>
          </ac:picMkLst>
        </pc:picChg>
        <pc:picChg chg="add mod">
          <ac:chgData name="Giannis Haralabopoulos" userId="c743d30f8d5d9d82" providerId="LiveId" clId="{079AF39F-86D2-4944-A906-1D4B0BFE6E0E}" dt="2021-09-16T14:19:35.503" v="241" actId="1076"/>
          <ac:picMkLst>
            <pc:docMk/>
            <pc:sldMk cId="4233123091" sldId="271"/>
            <ac:picMk id="7" creationId="{FD80D374-815E-41CA-8349-537313512635}"/>
          </ac:picMkLst>
        </pc:picChg>
      </pc:sldChg>
      <pc:sldChg chg="addSp delSp modSp mod">
        <pc:chgData name="Giannis Haralabopoulos" userId="c743d30f8d5d9d82" providerId="LiveId" clId="{079AF39F-86D2-4944-A906-1D4B0BFE6E0E}" dt="2021-09-16T14:32:57.662" v="299" actId="20577"/>
        <pc:sldMkLst>
          <pc:docMk/>
          <pc:sldMk cId="1977944281" sldId="281"/>
        </pc:sldMkLst>
        <pc:spChg chg="del">
          <ac:chgData name="Giannis Haralabopoulos" userId="c743d30f8d5d9d82" providerId="LiveId" clId="{079AF39F-86D2-4944-A906-1D4B0BFE6E0E}" dt="2021-09-16T14:31:29.991" v="242" actId="478"/>
          <ac:spMkLst>
            <pc:docMk/>
            <pc:sldMk cId="1977944281" sldId="281"/>
            <ac:spMk id="5" creationId="{00000000-0000-0000-0000-000000000000}"/>
          </ac:spMkLst>
        </pc:spChg>
        <pc:spChg chg="add del mod">
          <ac:chgData name="Giannis Haralabopoulos" userId="c743d30f8d5d9d82" providerId="LiveId" clId="{079AF39F-86D2-4944-A906-1D4B0BFE6E0E}" dt="2021-09-16T14:31:47.279" v="249" actId="478"/>
          <ac:spMkLst>
            <pc:docMk/>
            <pc:sldMk cId="1977944281" sldId="281"/>
            <ac:spMk id="10" creationId="{D3595165-F9A3-4599-B1E0-172F40C943E2}"/>
          </ac:spMkLst>
        </pc:spChg>
        <pc:spChg chg="add mod">
          <ac:chgData name="Giannis Haralabopoulos" userId="c743d30f8d5d9d82" providerId="LiveId" clId="{079AF39F-86D2-4944-A906-1D4B0BFE6E0E}" dt="2021-09-16T14:32:57.662" v="299" actId="20577"/>
          <ac:spMkLst>
            <pc:docMk/>
            <pc:sldMk cId="1977944281" sldId="281"/>
            <ac:spMk id="13" creationId="{1E30B4A0-6523-4720-A39E-45A8AE27C5E6}"/>
          </ac:spMkLst>
        </pc:spChg>
        <pc:picChg chg="del">
          <ac:chgData name="Giannis Haralabopoulos" userId="c743d30f8d5d9d82" providerId="LiveId" clId="{079AF39F-86D2-4944-A906-1D4B0BFE6E0E}" dt="2021-09-16T14:31:45.422" v="248" actId="478"/>
          <ac:picMkLst>
            <pc:docMk/>
            <pc:sldMk cId="1977944281" sldId="281"/>
            <ac:picMk id="3" creationId="{00000000-0000-0000-0000-000000000000}"/>
          </ac:picMkLst>
        </pc:picChg>
        <pc:picChg chg="del">
          <ac:chgData name="Giannis Haralabopoulos" userId="c743d30f8d5d9d82" providerId="LiveId" clId="{079AF39F-86D2-4944-A906-1D4B0BFE6E0E}" dt="2021-09-16T14:31:35.625" v="244" actId="478"/>
          <ac:picMkLst>
            <pc:docMk/>
            <pc:sldMk cId="1977944281" sldId="281"/>
            <ac:picMk id="4" creationId="{00000000-0000-0000-0000-000000000000}"/>
          </ac:picMkLst>
        </pc:picChg>
        <pc:picChg chg="add mod">
          <ac:chgData name="Giannis Haralabopoulos" userId="c743d30f8d5d9d82" providerId="LiveId" clId="{079AF39F-86D2-4944-A906-1D4B0BFE6E0E}" dt="2021-09-16T14:31:49.430" v="250" actId="1076"/>
          <ac:picMkLst>
            <pc:docMk/>
            <pc:sldMk cId="1977944281" sldId="281"/>
            <ac:picMk id="6" creationId="{B510BB11-8B6D-40A2-A2D2-BAE42BAB2BC8}"/>
          </ac:picMkLst>
        </pc:picChg>
        <pc:picChg chg="add mod">
          <ac:chgData name="Giannis Haralabopoulos" userId="c743d30f8d5d9d82" providerId="LiveId" clId="{079AF39F-86D2-4944-A906-1D4B0BFE6E0E}" dt="2021-09-16T14:32:22.965" v="254" actId="1076"/>
          <ac:picMkLst>
            <pc:docMk/>
            <pc:sldMk cId="1977944281" sldId="281"/>
            <ac:picMk id="12" creationId="{B5C6EF67-6CF0-4B27-A749-019B96E0CB74}"/>
          </ac:picMkLst>
        </pc:picChg>
        <pc:cxnChg chg="del mod">
          <ac:chgData name="Giannis Haralabopoulos" userId="c743d30f8d5d9d82" providerId="LiveId" clId="{079AF39F-86D2-4944-A906-1D4B0BFE6E0E}" dt="2021-09-16T14:31:30.907" v="243" actId="478"/>
          <ac:cxnSpMkLst>
            <pc:docMk/>
            <pc:sldMk cId="1977944281" sldId="281"/>
            <ac:cxnSpMk id="9" creationId="{00000000-0000-0000-0000-000000000000}"/>
          </ac:cxnSpMkLst>
        </pc:cxnChg>
        <pc:cxnChg chg="add mod">
          <ac:chgData name="Giannis Haralabopoulos" userId="c743d30f8d5d9d82" providerId="LiveId" clId="{079AF39F-86D2-4944-A906-1D4B0BFE6E0E}" dt="2021-09-16T14:32:56.460" v="290" actId="20577"/>
          <ac:cxnSpMkLst>
            <pc:docMk/>
            <pc:sldMk cId="1977944281" sldId="281"/>
            <ac:cxnSpMk id="14" creationId="{77F8B7F3-8F8C-47B7-98E0-3311B724424C}"/>
          </ac:cxnSpMkLst>
        </pc:cxnChg>
      </pc:sldChg>
      <pc:sldChg chg="addSp delSp modSp mod">
        <pc:chgData name="Giannis Haralabopoulos" userId="c743d30f8d5d9d82" providerId="LiveId" clId="{079AF39F-86D2-4944-A906-1D4B0BFE6E0E}" dt="2021-09-16T14:45:57.869" v="327" actId="1076"/>
        <pc:sldMkLst>
          <pc:docMk/>
          <pc:sldMk cId="607521503" sldId="282"/>
        </pc:sldMkLst>
        <pc:spChg chg="mod">
          <ac:chgData name="Giannis Haralabopoulos" userId="c743d30f8d5d9d82" providerId="LiveId" clId="{079AF39F-86D2-4944-A906-1D4B0BFE6E0E}" dt="2021-09-16T14:44:57.242" v="315" actId="20577"/>
          <ac:spMkLst>
            <pc:docMk/>
            <pc:sldMk cId="607521503" sldId="282"/>
            <ac:spMk id="3" creationId="{00000000-0000-0000-0000-000000000000}"/>
          </ac:spMkLst>
        </pc:spChg>
        <pc:spChg chg="mod ord">
          <ac:chgData name="Giannis Haralabopoulos" userId="c743d30f8d5d9d82" providerId="LiveId" clId="{079AF39F-86D2-4944-A906-1D4B0BFE6E0E}" dt="2021-09-16T14:45:50.192" v="325" actId="1582"/>
          <ac:spMkLst>
            <pc:docMk/>
            <pc:sldMk cId="607521503" sldId="282"/>
            <ac:spMk id="7" creationId="{00000000-0000-0000-0000-000000000000}"/>
          </ac:spMkLst>
        </pc:spChg>
        <pc:spChg chg="add mod">
          <ac:chgData name="Giannis Haralabopoulos" userId="c743d30f8d5d9d82" providerId="LiveId" clId="{079AF39F-86D2-4944-A906-1D4B0BFE6E0E}" dt="2021-09-16T14:45:57.869" v="327" actId="1076"/>
          <ac:spMkLst>
            <pc:docMk/>
            <pc:sldMk cId="607521503" sldId="282"/>
            <ac:spMk id="14" creationId="{A122BD11-EFCD-40AF-A3B5-C0BA0BD3B3DB}"/>
          </ac:spMkLst>
        </pc:spChg>
        <pc:picChg chg="del">
          <ac:chgData name="Giannis Haralabopoulos" userId="c743d30f8d5d9d82" providerId="LiveId" clId="{079AF39F-86D2-4944-A906-1D4B0BFE6E0E}" dt="2021-09-16T14:43:30.215" v="304" actId="478"/>
          <ac:picMkLst>
            <pc:docMk/>
            <pc:sldMk cId="607521503" sldId="282"/>
            <ac:picMk id="4" creationId="{00000000-0000-0000-0000-000000000000}"/>
          </ac:picMkLst>
        </pc:picChg>
        <pc:picChg chg="del">
          <ac:chgData name="Giannis Haralabopoulos" userId="c743d30f8d5d9d82" providerId="LiveId" clId="{079AF39F-86D2-4944-A906-1D4B0BFE6E0E}" dt="2021-09-16T14:44:32.093" v="308" actId="478"/>
          <ac:picMkLst>
            <pc:docMk/>
            <pc:sldMk cId="607521503" sldId="282"/>
            <ac:picMk id="5" creationId="{00000000-0000-0000-0000-000000000000}"/>
          </ac:picMkLst>
        </pc:picChg>
        <pc:picChg chg="del">
          <ac:chgData name="Giannis Haralabopoulos" userId="c743d30f8d5d9d82" providerId="LiveId" clId="{079AF39F-86D2-4944-A906-1D4B0BFE6E0E}" dt="2021-09-16T14:45:00.143" v="316" actId="478"/>
          <ac:picMkLst>
            <pc:docMk/>
            <pc:sldMk cId="607521503" sldId="282"/>
            <ac:picMk id="6" creationId="{00000000-0000-0000-0000-000000000000}"/>
          </ac:picMkLst>
        </pc:picChg>
        <pc:picChg chg="add mod">
          <ac:chgData name="Giannis Haralabopoulos" userId="c743d30f8d5d9d82" providerId="LiveId" clId="{079AF39F-86D2-4944-A906-1D4B0BFE6E0E}" dt="2021-09-16T14:44:20.211" v="307" actId="1076"/>
          <ac:picMkLst>
            <pc:docMk/>
            <pc:sldMk cId="607521503" sldId="282"/>
            <ac:picMk id="9" creationId="{06616CAA-2F3D-46F5-891A-0913E9FFB329}"/>
          </ac:picMkLst>
        </pc:picChg>
        <pc:picChg chg="add mod">
          <ac:chgData name="Giannis Haralabopoulos" userId="c743d30f8d5d9d82" providerId="LiveId" clId="{079AF39F-86D2-4944-A906-1D4B0BFE6E0E}" dt="2021-09-16T14:44:52.179" v="312" actId="1076"/>
          <ac:picMkLst>
            <pc:docMk/>
            <pc:sldMk cId="607521503" sldId="282"/>
            <ac:picMk id="11" creationId="{76BF446C-1F3A-4A99-A9EB-4B702E0B85C9}"/>
          </ac:picMkLst>
        </pc:picChg>
        <pc:picChg chg="add mod">
          <ac:chgData name="Giannis Haralabopoulos" userId="c743d30f8d5d9d82" providerId="LiveId" clId="{079AF39F-86D2-4944-A906-1D4B0BFE6E0E}" dt="2021-09-16T14:45:20.994" v="319" actId="1076"/>
          <ac:picMkLst>
            <pc:docMk/>
            <pc:sldMk cId="607521503" sldId="282"/>
            <ac:picMk id="13" creationId="{5B06D5A0-100C-4679-BCDC-A66BBD402139}"/>
          </ac:picMkLst>
        </pc:picChg>
      </pc:sldChg>
      <pc:sldChg chg="del">
        <pc:chgData name="Giannis Haralabopoulos" userId="c743d30f8d5d9d82" providerId="LiveId" clId="{079AF39F-86D2-4944-A906-1D4B0BFE6E0E}" dt="2021-09-16T15:06:47.366" v="694" actId="47"/>
        <pc:sldMkLst>
          <pc:docMk/>
          <pc:sldMk cId="1104062872" sldId="296"/>
        </pc:sldMkLst>
      </pc:sldChg>
      <pc:sldChg chg="addSp delSp modSp mod">
        <pc:chgData name="Giannis Haralabopoulos" userId="c743d30f8d5d9d82" providerId="LiveId" clId="{079AF39F-86D2-4944-A906-1D4B0BFE6E0E}" dt="2021-09-16T14:18:28.543" v="238" actId="1076"/>
        <pc:sldMkLst>
          <pc:docMk/>
          <pc:sldMk cId="724503727" sldId="312"/>
        </pc:sldMkLst>
        <pc:spChg chg="mod">
          <ac:chgData name="Giannis Haralabopoulos" userId="c743d30f8d5d9d82" providerId="LiveId" clId="{079AF39F-86D2-4944-A906-1D4B0BFE6E0E}" dt="2021-09-16T14:18:03.991" v="232" actId="20577"/>
          <ac:spMkLst>
            <pc:docMk/>
            <pc:sldMk cId="724503727" sldId="312"/>
            <ac:spMk id="2" creationId="{ACE88EC6-965E-49DD-9C93-3A55F4BD706A}"/>
          </ac:spMkLst>
        </pc:spChg>
        <pc:spChg chg="add del mod">
          <ac:chgData name="Giannis Haralabopoulos" userId="c743d30f8d5d9d82" providerId="LiveId" clId="{079AF39F-86D2-4944-A906-1D4B0BFE6E0E}" dt="2021-09-16T14:17:48.127" v="221" actId="478"/>
          <ac:spMkLst>
            <pc:docMk/>
            <pc:sldMk cId="724503727" sldId="312"/>
            <ac:spMk id="5" creationId="{B34BF86D-0E7E-40CB-8B6D-31C4DB6B2DDF}"/>
          </ac:spMkLst>
        </pc:spChg>
        <pc:picChg chg="add mod">
          <ac:chgData name="Giannis Haralabopoulos" userId="c743d30f8d5d9d82" providerId="LiveId" clId="{079AF39F-86D2-4944-A906-1D4B0BFE6E0E}" dt="2021-09-16T14:17:50.997" v="222" actId="1076"/>
          <ac:picMkLst>
            <pc:docMk/>
            <pc:sldMk cId="724503727" sldId="312"/>
            <ac:picMk id="7" creationId="{3C684E27-62D1-416B-B826-3C4374D91B1C}"/>
          </ac:picMkLst>
        </pc:picChg>
        <pc:picChg chg="del">
          <ac:chgData name="Giannis Haralabopoulos" userId="c743d30f8d5d9d82" providerId="LiveId" clId="{079AF39F-86D2-4944-A906-1D4B0BFE6E0E}" dt="2021-09-16T14:17:45.313" v="219" actId="478"/>
          <ac:picMkLst>
            <pc:docMk/>
            <pc:sldMk cId="724503727" sldId="312"/>
            <ac:picMk id="9" creationId="{05C64117-C7D9-401F-89D4-3E75E5B11E19}"/>
          </ac:picMkLst>
        </pc:picChg>
        <pc:picChg chg="del mod">
          <ac:chgData name="Giannis Haralabopoulos" userId="c743d30f8d5d9d82" providerId="LiveId" clId="{079AF39F-86D2-4944-A906-1D4B0BFE6E0E}" dt="2021-09-16T14:18:05.852" v="234" actId="478"/>
          <ac:picMkLst>
            <pc:docMk/>
            <pc:sldMk cId="724503727" sldId="312"/>
            <ac:picMk id="10" creationId="{97553F84-11F7-42A9-AA7E-6BCE960C8E29}"/>
          </ac:picMkLst>
        </pc:picChg>
        <pc:picChg chg="add mod">
          <ac:chgData name="Giannis Haralabopoulos" userId="c743d30f8d5d9d82" providerId="LiveId" clId="{079AF39F-86D2-4944-A906-1D4B0BFE6E0E}" dt="2021-09-16T14:18:28.543" v="238" actId="1076"/>
          <ac:picMkLst>
            <pc:docMk/>
            <pc:sldMk cId="724503727" sldId="312"/>
            <ac:picMk id="14" creationId="{AFC26E3B-CE4B-4E2C-AB2C-47F5453DFE12}"/>
          </ac:picMkLst>
        </pc:picChg>
        <pc:cxnChg chg="mod ord">
          <ac:chgData name="Giannis Haralabopoulos" userId="c743d30f8d5d9d82" providerId="LiveId" clId="{079AF39F-86D2-4944-A906-1D4B0BFE6E0E}" dt="2021-09-16T14:17:56.321" v="224" actId="166"/>
          <ac:cxnSpMkLst>
            <pc:docMk/>
            <pc:sldMk cId="724503727" sldId="312"/>
            <ac:cxnSpMk id="13" creationId="{4309703C-10E2-47E9-9448-BA3E4B82281B}"/>
          </ac:cxnSpMkLst>
        </pc:cxnChg>
      </pc:sldChg>
      <pc:sldChg chg="del">
        <pc:chgData name="Giannis Haralabopoulos" userId="c743d30f8d5d9d82" providerId="LiveId" clId="{079AF39F-86D2-4944-A906-1D4B0BFE6E0E}" dt="2021-09-16T17:33:24.682" v="1622" actId="47"/>
        <pc:sldMkLst>
          <pc:docMk/>
          <pc:sldMk cId="904382692" sldId="318"/>
        </pc:sldMkLst>
      </pc:sldChg>
      <pc:sldChg chg="del">
        <pc:chgData name="Giannis Haralabopoulos" userId="c743d30f8d5d9d82" providerId="LiveId" clId="{079AF39F-86D2-4944-A906-1D4B0BFE6E0E}" dt="2021-09-16T17:49:20.433" v="2262" actId="47"/>
        <pc:sldMkLst>
          <pc:docMk/>
          <pc:sldMk cId="2272981093" sldId="319"/>
        </pc:sldMkLst>
      </pc:sldChg>
      <pc:sldChg chg="del">
        <pc:chgData name="Giannis Haralabopoulos" userId="c743d30f8d5d9d82" providerId="LiveId" clId="{079AF39F-86D2-4944-A906-1D4B0BFE6E0E}" dt="2021-09-16T18:32:11.004" v="2715" actId="47"/>
        <pc:sldMkLst>
          <pc:docMk/>
          <pc:sldMk cId="3495966377" sldId="320"/>
        </pc:sldMkLst>
      </pc:sldChg>
      <pc:sldChg chg="addSp delSp modSp add mod delAnim">
        <pc:chgData name="Giannis Haralabopoulos" userId="c743d30f8d5d9d82" providerId="LiveId" clId="{079AF39F-86D2-4944-A906-1D4B0BFE6E0E}" dt="2021-09-16T15:12:01.396" v="786" actId="1076"/>
        <pc:sldMkLst>
          <pc:docMk/>
          <pc:sldMk cId="2563183185" sldId="328"/>
        </pc:sldMkLst>
        <pc:spChg chg="add del mod">
          <ac:chgData name="Giannis Haralabopoulos" userId="c743d30f8d5d9d82" providerId="LiveId" clId="{079AF39F-86D2-4944-A906-1D4B0BFE6E0E}" dt="2021-09-16T14:48:06.379" v="330" actId="478"/>
          <ac:spMkLst>
            <pc:docMk/>
            <pc:sldMk cId="2563183185" sldId="328"/>
            <ac:spMk id="4" creationId="{29B29A62-7667-468A-B7DD-9A0178689330}"/>
          </ac:spMkLst>
        </pc:spChg>
        <pc:spChg chg="add mod">
          <ac:chgData name="Giannis Haralabopoulos" userId="c743d30f8d5d9d82" providerId="LiveId" clId="{079AF39F-86D2-4944-A906-1D4B0BFE6E0E}" dt="2021-09-16T15:11:19.744" v="784" actId="11"/>
          <ac:spMkLst>
            <pc:docMk/>
            <pc:sldMk cId="2563183185" sldId="328"/>
            <ac:spMk id="6" creationId="{1CBBFA10-991A-439C-9C42-71EEC15EBD4A}"/>
          </ac:spMkLst>
        </pc:spChg>
        <pc:picChg chg="add mod">
          <ac:chgData name="Giannis Haralabopoulos" userId="c743d30f8d5d9d82" providerId="LiveId" clId="{079AF39F-86D2-4944-A906-1D4B0BFE6E0E}" dt="2021-09-16T15:12:01.396" v="786" actId="1076"/>
          <ac:picMkLst>
            <pc:docMk/>
            <pc:sldMk cId="2563183185" sldId="328"/>
            <ac:picMk id="7" creationId="{56041B29-E59D-4A53-A3B0-B9FEDE355F9D}"/>
          </ac:picMkLst>
        </pc:picChg>
        <pc:picChg chg="del">
          <ac:chgData name="Giannis Haralabopoulos" userId="c743d30f8d5d9d82" providerId="LiveId" clId="{079AF39F-86D2-4944-A906-1D4B0BFE6E0E}" dt="2021-09-16T14:48:00.231" v="329" actId="478"/>
          <ac:picMkLst>
            <pc:docMk/>
            <pc:sldMk cId="2563183185" sldId="328"/>
            <ac:picMk id="10" creationId="{5DA933B3-4AE7-4EBE-9AB6-8B1FFED308FD}"/>
          </ac:picMkLst>
        </pc:picChg>
      </pc:sldChg>
      <pc:sldChg chg="addSp modSp add mod">
        <pc:chgData name="Giannis Haralabopoulos" userId="c743d30f8d5d9d82" providerId="LiveId" clId="{079AF39F-86D2-4944-A906-1D4B0BFE6E0E}" dt="2021-09-16T15:13:43.102" v="799" actId="1076"/>
        <pc:sldMkLst>
          <pc:docMk/>
          <pc:sldMk cId="598374591" sldId="329"/>
        </pc:sldMkLst>
        <pc:spChg chg="mod">
          <ac:chgData name="Giannis Haralabopoulos" userId="c743d30f8d5d9d82" providerId="LiveId" clId="{079AF39F-86D2-4944-A906-1D4B0BFE6E0E}" dt="2021-09-16T15:12:11.915" v="787" actId="11"/>
          <ac:spMkLst>
            <pc:docMk/>
            <pc:sldMk cId="598374591" sldId="329"/>
            <ac:spMk id="6" creationId="{1CBBFA10-991A-439C-9C42-71EEC15EBD4A}"/>
          </ac:spMkLst>
        </pc:spChg>
        <pc:picChg chg="add mod">
          <ac:chgData name="Giannis Haralabopoulos" userId="c743d30f8d5d9d82" providerId="LiveId" clId="{079AF39F-86D2-4944-A906-1D4B0BFE6E0E}" dt="2021-09-16T15:12:58.642" v="792" actId="1076"/>
          <ac:picMkLst>
            <pc:docMk/>
            <pc:sldMk cId="598374591" sldId="329"/>
            <ac:picMk id="4" creationId="{E6156986-67C2-47B9-BC16-9379906BDA7F}"/>
          </ac:picMkLst>
        </pc:picChg>
        <pc:picChg chg="add mod">
          <ac:chgData name="Giannis Haralabopoulos" userId="c743d30f8d5d9d82" providerId="LiveId" clId="{079AF39F-86D2-4944-A906-1D4B0BFE6E0E}" dt="2021-09-16T15:13:17.064" v="795" actId="1076"/>
          <ac:picMkLst>
            <pc:docMk/>
            <pc:sldMk cId="598374591" sldId="329"/>
            <ac:picMk id="7" creationId="{CF915C56-C544-44C5-AE6D-24C3F01D5C65}"/>
          </ac:picMkLst>
        </pc:picChg>
        <pc:picChg chg="add mod">
          <ac:chgData name="Giannis Haralabopoulos" userId="c743d30f8d5d9d82" providerId="LiveId" clId="{079AF39F-86D2-4944-A906-1D4B0BFE6E0E}" dt="2021-09-16T15:13:43.102" v="799" actId="1076"/>
          <ac:picMkLst>
            <pc:docMk/>
            <pc:sldMk cId="598374591" sldId="329"/>
            <ac:picMk id="9" creationId="{08EDD342-CB24-4A3C-9ED7-F7A869B3AF3A}"/>
          </ac:picMkLst>
        </pc:picChg>
      </pc:sldChg>
      <pc:sldChg chg="addSp modSp add mod">
        <pc:chgData name="Giannis Haralabopoulos" userId="c743d30f8d5d9d82" providerId="LiveId" clId="{079AF39F-86D2-4944-A906-1D4B0BFE6E0E}" dt="2021-09-16T15:16:49.592" v="873" actId="14100"/>
        <pc:sldMkLst>
          <pc:docMk/>
          <pc:sldMk cId="3983978307" sldId="330"/>
        </pc:sldMkLst>
        <pc:spChg chg="mod">
          <ac:chgData name="Giannis Haralabopoulos" userId="c743d30f8d5d9d82" providerId="LiveId" clId="{079AF39F-86D2-4944-A906-1D4B0BFE6E0E}" dt="2021-09-16T15:14:01.107" v="800" actId="11"/>
          <ac:spMkLst>
            <pc:docMk/>
            <pc:sldMk cId="3983978307" sldId="330"/>
            <ac:spMk id="6" creationId="{1CBBFA10-991A-439C-9C42-71EEC15EBD4A}"/>
          </ac:spMkLst>
        </pc:spChg>
        <pc:spChg chg="add mod">
          <ac:chgData name="Giannis Haralabopoulos" userId="c743d30f8d5d9d82" providerId="LiveId" clId="{079AF39F-86D2-4944-A906-1D4B0BFE6E0E}" dt="2021-09-16T15:16:46.267" v="872" actId="1076"/>
          <ac:spMkLst>
            <pc:docMk/>
            <pc:sldMk cId="3983978307" sldId="330"/>
            <ac:spMk id="20" creationId="{34A9B4C3-F915-43D5-A39C-B78FF31AF129}"/>
          </ac:spMkLst>
        </pc:spChg>
        <pc:picChg chg="add mod">
          <ac:chgData name="Giannis Haralabopoulos" userId="c743d30f8d5d9d82" providerId="LiveId" clId="{079AF39F-86D2-4944-A906-1D4B0BFE6E0E}" dt="2021-09-16T15:15:17.822" v="815" actId="1076"/>
          <ac:picMkLst>
            <pc:docMk/>
            <pc:sldMk cId="3983978307" sldId="330"/>
            <ac:picMk id="4" creationId="{D7F7C5E0-886B-4039-98E5-74C89BE1622B}"/>
          </ac:picMkLst>
        </pc:picChg>
        <pc:picChg chg="add mod modCrop">
          <ac:chgData name="Giannis Haralabopoulos" userId="c743d30f8d5d9d82" providerId="LiveId" clId="{079AF39F-86D2-4944-A906-1D4B0BFE6E0E}" dt="2021-09-16T15:15:21.268" v="816" actId="1076"/>
          <ac:picMkLst>
            <pc:docMk/>
            <pc:sldMk cId="3983978307" sldId="330"/>
            <ac:picMk id="7" creationId="{27D735D1-3012-42DC-9250-161E7E971403}"/>
          </ac:picMkLst>
        </pc:picChg>
        <pc:picChg chg="add mod">
          <ac:chgData name="Giannis Haralabopoulos" userId="c743d30f8d5d9d82" providerId="LiveId" clId="{079AF39F-86D2-4944-A906-1D4B0BFE6E0E}" dt="2021-09-16T15:15:14.222" v="814" actId="1076"/>
          <ac:picMkLst>
            <pc:docMk/>
            <pc:sldMk cId="3983978307" sldId="330"/>
            <ac:picMk id="8" creationId="{AFAA300F-A928-45E4-9C40-282A1D7545CA}"/>
          </ac:picMkLst>
        </pc:picChg>
        <pc:cxnChg chg="add mod">
          <ac:chgData name="Giannis Haralabopoulos" userId="c743d30f8d5d9d82" providerId="LiveId" clId="{079AF39F-86D2-4944-A906-1D4B0BFE6E0E}" dt="2021-09-16T15:15:52.349" v="819" actId="1076"/>
          <ac:cxnSpMkLst>
            <pc:docMk/>
            <pc:sldMk cId="3983978307" sldId="330"/>
            <ac:cxnSpMk id="10" creationId="{1BEED856-5793-413C-8B14-E47FAFD37DC3}"/>
          </ac:cxnSpMkLst>
        </pc:cxnChg>
        <pc:cxnChg chg="add mod">
          <ac:chgData name="Giannis Haralabopoulos" userId="c743d30f8d5d9d82" providerId="LiveId" clId="{079AF39F-86D2-4944-A906-1D4B0BFE6E0E}" dt="2021-09-16T15:16:49.592" v="873" actId="14100"/>
          <ac:cxnSpMkLst>
            <pc:docMk/>
            <pc:sldMk cId="3983978307" sldId="330"/>
            <ac:cxnSpMk id="12" creationId="{CFD6A777-6341-48E6-A2E3-B5CBF7B4730E}"/>
          </ac:cxnSpMkLst>
        </pc:cxnChg>
      </pc:sldChg>
      <pc:sldChg chg="addSp modSp add mod">
        <pc:chgData name="Giannis Haralabopoulos" userId="c743d30f8d5d9d82" providerId="LiveId" clId="{079AF39F-86D2-4944-A906-1D4B0BFE6E0E}" dt="2021-09-16T15:08:28.459" v="769" actId="11"/>
        <pc:sldMkLst>
          <pc:docMk/>
          <pc:sldMk cId="3835561081" sldId="331"/>
        </pc:sldMkLst>
        <pc:spChg chg="mod">
          <ac:chgData name="Giannis Haralabopoulos" userId="c743d30f8d5d9d82" providerId="LiveId" clId="{079AF39F-86D2-4944-A906-1D4B0BFE6E0E}" dt="2021-09-16T15:08:28.459" v="769" actId="11"/>
          <ac:spMkLst>
            <pc:docMk/>
            <pc:sldMk cId="3835561081" sldId="331"/>
            <ac:spMk id="6" creationId="{1CBBFA10-991A-439C-9C42-71EEC15EBD4A}"/>
          </ac:spMkLst>
        </pc:spChg>
        <pc:picChg chg="add mod modCrop">
          <ac:chgData name="Giannis Haralabopoulos" userId="c743d30f8d5d9d82" providerId="LiveId" clId="{079AF39F-86D2-4944-A906-1D4B0BFE6E0E}" dt="2021-09-16T15:08:15.619" v="768" actId="1076"/>
          <ac:picMkLst>
            <pc:docMk/>
            <pc:sldMk cId="3835561081" sldId="331"/>
            <ac:picMk id="4" creationId="{3155F609-F03C-485F-BC7C-ABD81231150D}"/>
          </ac:picMkLst>
        </pc:picChg>
      </pc:sldChg>
      <pc:sldChg chg="addSp delSp modSp add mod">
        <pc:chgData name="Giannis Haralabopoulos" userId="c743d30f8d5d9d82" providerId="LiveId" clId="{079AF39F-86D2-4944-A906-1D4B0BFE6E0E}" dt="2021-09-16T15:18:06.822" v="882" actId="1076"/>
        <pc:sldMkLst>
          <pc:docMk/>
          <pc:sldMk cId="31389417" sldId="332"/>
        </pc:sldMkLst>
        <pc:spChg chg="mod">
          <ac:chgData name="Giannis Haralabopoulos" userId="c743d30f8d5d9d82" providerId="LiveId" clId="{079AF39F-86D2-4944-A906-1D4B0BFE6E0E}" dt="2021-09-16T15:08:41.229" v="770" actId="11"/>
          <ac:spMkLst>
            <pc:docMk/>
            <pc:sldMk cId="31389417" sldId="332"/>
            <ac:spMk id="6" creationId="{1CBBFA10-991A-439C-9C42-71EEC15EBD4A}"/>
          </ac:spMkLst>
        </pc:spChg>
        <pc:picChg chg="add del mod">
          <ac:chgData name="Giannis Haralabopoulos" userId="c743d30f8d5d9d82" providerId="LiveId" clId="{079AF39F-86D2-4944-A906-1D4B0BFE6E0E}" dt="2021-09-16T15:09:13.566" v="776" actId="478"/>
          <ac:picMkLst>
            <pc:docMk/>
            <pc:sldMk cId="31389417" sldId="332"/>
            <ac:picMk id="4" creationId="{C5616C07-DFD5-410D-81D8-00BE66B1FB21}"/>
          </ac:picMkLst>
        </pc:picChg>
        <pc:picChg chg="add del mod">
          <ac:chgData name="Giannis Haralabopoulos" userId="c743d30f8d5d9d82" providerId="LiveId" clId="{079AF39F-86D2-4944-A906-1D4B0BFE6E0E}" dt="2021-09-16T15:17:46.315" v="874" actId="478"/>
          <ac:picMkLst>
            <pc:docMk/>
            <pc:sldMk cId="31389417" sldId="332"/>
            <ac:picMk id="7" creationId="{B70697A4-C76D-4463-AA1B-08B658DD5A17}"/>
          </ac:picMkLst>
        </pc:picChg>
        <pc:picChg chg="add mod modCrop">
          <ac:chgData name="Giannis Haralabopoulos" userId="c743d30f8d5d9d82" providerId="LiveId" clId="{079AF39F-86D2-4944-A906-1D4B0BFE6E0E}" dt="2021-09-16T15:18:06.822" v="882" actId="1076"/>
          <ac:picMkLst>
            <pc:docMk/>
            <pc:sldMk cId="31389417" sldId="332"/>
            <ac:picMk id="9" creationId="{1212C451-979C-410D-A73C-406076FB1CED}"/>
          </ac:picMkLst>
        </pc:picChg>
      </pc:sldChg>
      <pc:sldChg chg="addSp delSp modSp add mod delAnim">
        <pc:chgData name="Giannis Haralabopoulos" userId="c743d30f8d5d9d82" providerId="LiveId" clId="{079AF39F-86D2-4944-A906-1D4B0BFE6E0E}" dt="2021-09-16T17:25:43.640" v="1577" actId="20577"/>
        <pc:sldMkLst>
          <pc:docMk/>
          <pc:sldMk cId="4090027779" sldId="333"/>
        </pc:sldMkLst>
        <pc:spChg chg="add del mod">
          <ac:chgData name="Giannis Haralabopoulos" userId="c743d30f8d5d9d82" providerId="LiveId" clId="{079AF39F-86D2-4944-A906-1D4B0BFE6E0E}" dt="2021-09-16T16:24:55.443" v="887" actId="478"/>
          <ac:spMkLst>
            <pc:docMk/>
            <pc:sldMk cId="4090027779" sldId="333"/>
            <ac:spMk id="5" creationId="{48F01FAC-025A-4113-BFDD-32DFB91CCF63}"/>
          </ac:spMkLst>
        </pc:spChg>
        <pc:spChg chg="add del mod">
          <ac:chgData name="Giannis Haralabopoulos" userId="c743d30f8d5d9d82" providerId="LiveId" clId="{079AF39F-86D2-4944-A906-1D4B0BFE6E0E}" dt="2021-09-16T16:24:53.569" v="886"/>
          <ac:spMkLst>
            <pc:docMk/>
            <pc:sldMk cId="4090027779" sldId="333"/>
            <ac:spMk id="6" creationId="{A3020697-3CDD-4383-BF2D-475F3396B11F}"/>
          </ac:spMkLst>
        </pc:spChg>
        <pc:spChg chg="add mod">
          <ac:chgData name="Giannis Haralabopoulos" userId="c743d30f8d5d9d82" providerId="LiveId" clId="{079AF39F-86D2-4944-A906-1D4B0BFE6E0E}" dt="2021-09-16T17:25:43.640" v="1577" actId="20577"/>
          <ac:spMkLst>
            <pc:docMk/>
            <pc:sldMk cId="4090027779" sldId="333"/>
            <ac:spMk id="7" creationId="{34FD8BD4-4921-4E8E-8E3B-8928362F3D52}"/>
          </ac:spMkLst>
        </pc:spChg>
        <pc:picChg chg="del">
          <ac:chgData name="Giannis Haralabopoulos" userId="c743d30f8d5d9d82" providerId="LiveId" clId="{079AF39F-86D2-4944-A906-1D4B0BFE6E0E}" dt="2021-09-16T16:24:40.637" v="884" actId="478"/>
          <ac:picMkLst>
            <pc:docMk/>
            <pc:sldMk cId="4090027779" sldId="333"/>
            <ac:picMk id="4" creationId="{5F1A010D-8C1C-4C49-97F1-C5639557B3C7}"/>
          </ac:picMkLst>
        </pc:picChg>
      </pc:sldChg>
      <pc:sldChg chg="addSp modSp add mod">
        <pc:chgData name="Giannis Haralabopoulos" userId="c743d30f8d5d9d82" providerId="LiveId" clId="{079AF39F-86D2-4944-A906-1D4B0BFE6E0E}" dt="2021-09-16T17:30:53.250" v="1599" actId="11"/>
        <pc:sldMkLst>
          <pc:docMk/>
          <pc:sldMk cId="2670206133" sldId="334"/>
        </pc:sldMkLst>
        <pc:spChg chg="mod">
          <ac:chgData name="Giannis Haralabopoulos" userId="c743d30f8d5d9d82" providerId="LiveId" clId="{079AF39F-86D2-4944-A906-1D4B0BFE6E0E}" dt="2021-09-16T17:30:53.250" v="1599" actId="11"/>
          <ac:spMkLst>
            <pc:docMk/>
            <pc:sldMk cId="2670206133" sldId="334"/>
            <ac:spMk id="7" creationId="{34FD8BD4-4921-4E8E-8E3B-8928362F3D52}"/>
          </ac:spMkLst>
        </pc:spChg>
        <pc:picChg chg="add mod">
          <ac:chgData name="Giannis Haralabopoulos" userId="c743d30f8d5d9d82" providerId="LiveId" clId="{079AF39F-86D2-4944-A906-1D4B0BFE6E0E}" dt="2021-09-16T17:20:27.366" v="1210" actId="1076"/>
          <ac:picMkLst>
            <pc:docMk/>
            <pc:sldMk cId="2670206133" sldId="334"/>
            <ac:picMk id="4" creationId="{17E276BD-0DF3-4E79-BDAD-EAFC2561FAEB}"/>
          </ac:picMkLst>
        </pc:picChg>
      </pc:sldChg>
      <pc:sldChg chg="modSp add del mod">
        <pc:chgData name="Giannis Haralabopoulos" userId="c743d30f8d5d9d82" providerId="LiveId" clId="{079AF39F-86D2-4944-A906-1D4B0BFE6E0E}" dt="2021-09-16T17:31:01.684" v="1600" actId="47"/>
        <pc:sldMkLst>
          <pc:docMk/>
          <pc:sldMk cId="1597497637" sldId="335"/>
        </pc:sldMkLst>
        <pc:spChg chg="mod">
          <ac:chgData name="Giannis Haralabopoulos" userId="c743d30f8d5d9d82" providerId="LiveId" clId="{079AF39F-86D2-4944-A906-1D4B0BFE6E0E}" dt="2021-09-16T17:28:57.351" v="1579" actId="11"/>
          <ac:spMkLst>
            <pc:docMk/>
            <pc:sldMk cId="1597497637" sldId="335"/>
            <ac:spMk id="7" creationId="{34FD8BD4-4921-4E8E-8E3B-8928362F3D52}"/>
          </ac:spMkLst>
        </pc:spChg>
      </pc:sldChg>
      <pc:sldChg chg="add del">
        <pc:chgData name="Giannis Haralabopoulos" userId="c743d30f8d5d9d82" providerId="LiveId" clId="{079AF39F-86D2-4944-A906-1D4B0BFE6E0E}" dt="2021-09-16T17:31:03.378" v="1601" actId="47"/>
        <pc:sldMkLst>
          <pc:docMk/>
          <pc:sldMk cId="1466070364" sldId="336"/>
        </pc:sldMkLst>
      </pc:sldChg>
      <pc:sldChg chg="add del">
        <pc:chgData name="Giannis Haralabopoulos" userId="c743d30f8d5d9d82" providerId="LiveId" clId="{079AF39F-86D2-4944-A906-1D4B0BFE6E0E}" dt="2021-09-16T17:31:04.810" v="1602" actId="47"/>
        <pc:sldMkLst>
          <pc:docMk/>
          <pc:sldMk cId="1101555854" sldId="337"/>
        </pc:sldMkLst>
      </pc:sldChg>
      <pc:sldChg chg="addSp modSp add mod">
        <pc:chgData name="Giannis Haralabopoulos" userId="c743d30f8d5d9d82" providerId="LiveId" clId="{079AF39F-86D2-4944-A906-1D4B0BFE6E0E}" dt="2021-09-16T17:30:31.615" v="1598" actId="1076"/>
        <pc:sldMkLst>
          <pc:docMk/>
          <pc:sldMk cId="2163723434" sldId="338"/>
        </pc:sldMkLst>
        <pc:spChg chg="mod">
          <ac:chgData name="Giannis Haralabopoulos" userId="c743d30f8d5d9d82" providerId="LiveId" clId="{079AF39F-86D2-4944-A906-1D4B0BFE6E0E}" dt="2021-09-16T17:29:23.829" v="1587" actId="11"/>
          <ac:spMkLst>
            <pc:docMk/>
            <pc:sldMk cId="2163723434" sldId="338"/>
            <ac:spMk id="7" creationId="{34FD8BD4-4921-4E8E-8E3B-8928362F3D52}"/>
          </ac:spMkLst>
        </pc:spChg>
        <pc:picChg chg="add mod">
          <ac:chgData name="Giannis Haralabopoulos" userId="c743d30f8d5d9d82" providerId="LiveId" clId="{079AF39F-86D2-4944-A906-1D4B0BFE6E0E}" dt="2021-09-16T17:29:39.758" v="1590" actId="1076"/>
          <ac:picMkLst>
            <pc:docMk/>
            <pc:sldMk cId="2163723434" sldId="338"/>
            <ac:picMk id="4" creationId="{161F47B3-ED15-4DC9-A615-BFB4E919F1B3}"/>
          </ac:picMkLst>
        </pc:picChg>
        <pc:picChg chg="add mod">
          <ac:chgData name="Giannis Haralabopoulos" userId="c743d30f8d5d9d82" providerId="LiveId" clId="{079AF39F-86D2-4944-A906-1D4B0BFE6E0E}" dt="2021-09-16T17:30:05.513" v="1593" actId="1076"/>
          <ac:picMkLst>
            <pc:docMk/>
            <pc:sldMk cId="2163723434" sldId="338"/>
            <ac:picMk id="6" creationId="{B52D95DF-CC30-419C-B3F7-0E01B01500A0}"/>
          </ac:picMkLst>
        </pc:picChg>
        <pc:picChg chg="add mod">
          <ac:chgData name="Giannis Haralabopoulos" userId="c743d30f8d5d9d82" providerId="LiveId" clId="{079AF39F-86D2-4944-A906-1D4B0BFE6E0E}" dt="2021-09-16T17:30:31.615" v="1598" actId="1076"/>
          <ac:picMkLst>
            <pc:docMk/>
            <pc:sldMk cId="2163723434" sldId="338"/>
            <ac:picMk id="9" creationId="{477EEACF-3E82-4CC5-B7E2-B31FBA9F27BC}"/>
          </ac:picMkLst>
        </pc:picChg>
      </pc:sldChg>
      <pc:sldChg chg="modSp add mod">
        <pc:chgData name="Giannis Haralabopoulos" userId="c743d30f8d5d9d82" providerId="LiveId" clId="{079AF39F-86D2-4944-A906-1D4B0BFE6E0E}" dt="2021-09-16T17:32:03.175" v="1613" actId="11"/>
        <pc:sldMkLst>
          <pc:docMk/>
          <pc:sldMk cId="3945500850" sldId="339"/>
        </pc:sldMkLst>
        <pc:spChg chg="mod">
          <ac:chgData name="Giannis Haralabopoulos" userId="c743d30f8d5d9d82" providerId="LiveId" clId="{079AF39F-86D2-4944-A906-1D4B0BFE6E0E}" dt="2021-09-16T17:32:03.175" v="1613" actId="11"/>
          <ac:spMkLst>
            <pc:docMk/>
            <pc:sldMk cId="3945500850" sldId="339"/>
            <ac:spMk id="7" creationId="{34FD8BD4-4921-4E8E-8E3B-8928362F3D52}"/>
          </ac:spMkLst>
        </pc:spChg>
      </pc:sldChg>
      <pc:sldChg chg="addSp delSp modSp add mod">
        <pc:chgData name="Giannis Haralabopoulos" userId="c743d30f8d5d9d82" providerId="LiveId" clId="{079AF39F-86D2-4944-A906-1D4B0BFE6E0E}" dt="2021-09-16T17:32:53.936" v="1621" actId="14100"/>
        <pc:sldMkLst>
          <pc:docMk/>
          <pc:sldMk cId="313691783" sldId="340"/>
        </pc:sldMkLst>
        <pc:spChg chg="mod">
          <ac:chgData name="Giannis Haralabopoulos" userId="c743d30f8d5d9d82" providerId="LiveId" clId="{079AF39F-86D2-4944-A906-1D4B0BFE6E0E}" dt="2021-09-16T17:32:20.671" v="1615" actId="11"/>
          <ac:spMkLst>
            <pc:docMk/>
            <pc:sldMk cId="313691783" sldId="340"/>
            <ac:spMk id="7" creationId="{34FD8BD4-4921-4E8E-8E3B-8928362F3D52}"/>
          </ac:spMkLst>
        </pc:spChg>
        <pc:picChg chg="del">
          <ac:chgData name="Giannis Haralabopoulos" userId="c743d30f8d5d9d82" providerId="LiveId" clId="{079AF39F-86D2-4944-A906-1D4B0BFE6E0E}" dt="2021-09-16T17:32:22.607" v="1616" actId="478"/>
          <ac:picMkLst>
            <pc:docMk/>
            <pc:sldMk cId="313691783" sldId="340"/>
            <ac:picMk id="4" creationId="{17E276BD-0DF3-4E79-BDAD-EAFC2561FAEB}"/>
          </ac:picMkLst>
        </pc:picChg>
        <pc:picChg chg="add mod">
          <ac:chgData name="Giannis Haralabopoulos" userId="c743d30f8d5d9d82" providerId="LiveId" clId="{079AF39F-86D2-4944-A906-1D4B0BFE6E0E}" dt="2021-09-16T17:32:53.936" v="1621" actId="14100"/>
          <ac:picMkLst>
            <pc:docMk/>
            <pc:sldMk cId="313691783" sldId="340"/>
            <ac:picMk id="5" creationId="{B9A42679-8073-401A-B177-3C2673F1730E}"/>
          </ac:picMkLst>
        </pc:picChg>
      </pc:sldChg>
      <pc:sldChg chg="addSp delSp modSp add mod delAnim">
        <pc:chgData name="Giannis Haralabopoulos" userId="c743d30f8d5d9d82" providerId="LiveId" clId="{079AF39F-86D2-4944-A906-1D4B0BFE6E0E}" dt="2021-09-16T17:57:11.124" v="2368" actId="20577"/>
        <pc:sldMkLst>
          <pc:docMk/>
          <pc:sldMk cId="1410784272" sldId="341"/>
        </pc:sldMkLst>
        <pc:spChg chg="add del mod">
          <ac:chgData name="Giannis Haralabopoulos" userId="c743d30f8d5d9d82" providerId="LiveId" clId="{079AF39F-86D2-4944-A906-1D4B0BFE6E0E}" dt="2021-09-16T17:34:34.603" v="1625" actId="478"/>
          <ac:spMkLst>
            <pc:docMk/>
            <pc:sldMk cId="1410784272" sldId="341"/>
            <ac:spMk id="4" creationId="{1C79E15B-ECAA-4A25-8C66-B5E346EDE9F2}"/>
          </ac:spMkLst>
        </pc:spChg>
        <pc:spChg chg="add del">
          <ac:chgData name="Giannis Haralabopoulos" userId="c743d30f8d5d9d82" providerId="LiveId" clId="{079AF39F-86D2-4944-A906-1D4B0BFE6E0E}" dt="2021-09-16T17:47:13.437" v="2137" actId="478"/>
          <ac:spMkLst>
            <pc:docMk/>
            <pc:sldMk cId="1410784272" sldId="341"/>
            <ac:spMk id="5" creationId="{19364616-AAC9-413F-9AD7-55CBE73C2D66}"/>
          </ac:spMkLst>
        </pc:spChg>
        <pc:spChg chg="add mod">
          <ac:chgData name="Giannis Haralabopoulos" userId="c743d30f8d5d9d82" providerId="LiveId" clId="{079AF39F-86D2-4944-A906-1D4B0BFE6E0E}" dt="2021-09-16T17:57:11.124" v="2368" actId="20577"/>
          <ac:spMkLst>
            <pc:docMk/>
            <pc:sldMk cId="1410784272" sldId="341"/>
            <ac:spMk id="6" creationId="{5B9727C2-9BB0-44F6-AE36-5829827157EC}"/>
          </ac:spMkLst>
        </pc:spChg>
        <pc:spChg chg="add del mod">
          <ac:chgData name="Giannis Haralabopoulos" userId="c743d30f8d5d9d82" providerId="LiveId" clId="{079AF39F-86D2-4944-A906-1D4B0BFE6E0E}" dt="2021-09-16T17:47:11.280" v="2135"/>
          <ac:spMkLst>
            <pc:docMk/>
            <pc:sldMk cId="1410784272" sldId="341"/>
            <ac:spMk id="7" creationId="{C5FDEB9C-8067-49AC-88F9-92AA92763A86}"/>
          </ac:spMkLst>
        </pc:spChg>
        <pc:picChg chg="del">
          <ac:chgData name="Giannis Haralabopoulos" userId="c743d30f8d5d9d82" providerId="LiveId" clId="{079AF39F-86D2-4944-A906-1D4B0BFE6E0E}" dt="2021-09-16T17:34:32.724" v="1624" actId="478"/>
          <ac:picMkLst>
            <pc:docMk/>
            <pc:sldMk cId="1410784272" sldId="341"/>
            <ac:picMk id="10" creationId="{C2D3E5F3-2084-48E4-81CD-51E34DF45A2B}"/>
          </ac:picMkLst>
        </pc:picChg>
      </pc:sldChg>
      <pc:sldChg chg="add del">
        <pc:chgData name="Giannis Haralabopoulos" userId="c743d30f8d5d9d82" providerId="LiveId" clId="{079AF39F-86D2-4944-A906-1D4B0BFE6E0E}" dt="2021-09-16T17:34:51.474" v="1632" actId="47"/>
        <pc:sldMkLst>
          <pc:docMk/>
          <pc:sldMk cId="3920631759" sldId="342"/>
        </pc:sldMkLst>
      </pc:sldChg>
      <pc:sldChg chg="addSp delSp modSp add mod">
        <pc:chgData name="Giannis Haralabopoulos" userId="c743d30f8d5d9d82" providerId="LiveId" clId="{079AF39F-86D2-4944-A906-1D4B0BFE6E0E}" dt="2021-09-16T17:57:14.734" v="2369"/>
        <pc:sldMkLst>
          <pc:docMk/>
          <pc:sldMk cId="3993349561" sldId="342"/>
        </pc:sldMkLst>
        <pc:spChg chg="mod">
          <ac:chgData name="Giannis Haralabopoulos" userId="c743d30f8d5d9d82" providerId="LiveId" clId="{079AF39F-86D2-4944-A906-1D4B0BFE6E0E}" dt="2021-09-16T17:57:14.734" v="2369"/>
          <ac:spMkLst>
            <pc:docMk/>
            <pc:sldMk cId="3993349561" sldId="342"/>
            <ac:spMk id="6" creationId="{5B9727C2-9BB0-44F6-AE36-5829827157EC}"/>
          </ac:spMkLst>
        </pc:spChg>
        <pc:picChg chg="add mod modCrop">
          <ac:chgData name="Giannis Haralabopoulos" userId="c743d30f8d5d9d82" providerId="LiveId" clId="{079AF39F-86D2-4944-A906-1D4B0BFE6E0E}" dt="2021-09-16T17:55:33.984" v="2349" actId="1076"/>
          <ac:picMkLst>
            <pc:docMk/>
            <pc:sldMk cId="3993349561" sldId="342"/>
            <ac:picMk id="4" creationId="{F0077415-89E0-4E81-837E-F539A9ED725F}"/>
          </ac:picMkLst>
        </pc:picChg>
        <pc:picChg chg="add mod modCrop">
          <ac:chgData name="Giannis Haralabopoulos" userId="c743d30f8d5d9d82" providerId="LiveId" clId="{079AF39F-86D2-4944-A906-1D4B0BFE6E0E}" dt="2021-09-16T17:55:53.177" v="2353" actId="1076"/>
          <ac:picMkLst>
            <pc:docMk/>
            <pc:sldMk cId="3993349561" sldId="342"/>
            <ac:picMk id="5" creationId="{B4842F7B-91C1-4296-B191-CD848295B357}"/>
          </ac:picMkLst>
        </pc:picChg>
        <pc:picChg chg="add mod">
          <ac:chgData name="Giannis Haralabopoulos" userId="c743d30f8d5d9d82" providerId="LiveId" clId="{079AF39F-86D2-4944-A906-1D4B0BFE6E0E}" dt="2021-09-16T17:53:18.090" v="2327" actId="1076"/>
          <ac:picMkLst>
            <pc:docMk/>
            <pc:sldMk cId="3993349561" sldId="342"/>
            <ac:picMk id="7" creationId="{13718DF8-EC54-41AE-8BBF-D95A73A889DA}"/>
          </ac:picMkLst>
        </pc:picChg>
        <pc:picChg chg="add mod modCrop">
          <ac:chgData name="Giannis Haralabopoulos" userId="c743d30f8d5d9d82" providerId="LiveId" clId="{079AF39F-86D2-4944-A906-1D4B0BFE6E0E}" dt="2021-09-16T17:54:22.022" v="2332" actId="732"/>
          <ac:picMkLst>
            <pc:docMk/>
            <pc:sldMk cId="3993349561" sldId="342"/>
            <ac:picMk id="9" creationId="{8756361A-2306-4A30-B791-8BAD0D1AD3A7}"/>
          </ac:picMkLst>
        </pc:picChg>
        <pc:picChg chg="add mod">
          <ac:chgData name="Giannis Haralabopoulos" userId="c743d30f8d5d9d82" providerId="LiveId" clId="{079AF39F-86D2-4944-A906-1D4B0BFE6E0E}" dt="2021-09-16T17:55:43.523" v="2351" actId="1076"/>
          <ac:picMkLst>
            <pc:docMk/>
            <pc:sldMk cId="3993349561" sldId="342"/>
            <ac:picMk id="11" creationId="{33969AA5-0457-4AB4-BE1F-061522857AC5}"/>
          </ac:picMkLst>
        </pc:picChg>
        <pc:picChg chg="add del mod">
          <ac:chgData name="Giannis Haralabopoulos" userId="c743d30f8d5d9d82" providerId="LiveId" clId="{079AF39F-86D2-4944-A906-1D4B0BFE6E0E}" dt="2021-09-16T17:55:18.083" v="2342" actId="478"/>
          <ac:picMkLst>
            <pc:docMk/>
            <pc:sldMk cId="3993349561" sldId="342"/>
            <ac:picMk id="13" creationId="{867F0A62-CEF7-48F4-A2BD-7A554E5552CE}"/>
          </ac:picMkLst>
        </pc:picChg>
        <pc:picChg chg="add mod">
          <ac:chgData name="Giannis Haralabopoulos" userId="c743d30f8d5d9d82" providerId="LiveId" clId="{079AF39F-86D2-4944-A906-1D4B0BFE6E0E}" dt="2021-09-16T17:55:47.114" v="2352" actId="1076"/>
          <ac:picMkLst>
            <pc:docMk/>
            <pc:sldMk cId="3993349561" sldId="342"/>
            <ac:picMk id="15" creationId="{D6F627AA-DB43-4E88-90E3-731AC815B368}"/>
          </ac:picMkLst>
        </pc:picChg>
      </pc:sldChg>
      <pc:sldChg chg="addSp delSp modSp add mod">
        <pc:chgData name="Giannis Haralabopoulos" userId="c743d30f8d5d9d82" providerId="LiveId" clId="{079AF39F-86D2-4944-A906-1D4B0BFE6E0E}" dt="2021-09-16T18:01:37.704" v="2399" actId="1076"/>
        <pc:sldMkLst>
          <pc:docMk/>
          <pc:sldMk cId="666644449" sldId="343"/>
        </pc:sldMkLst>
        <pc:spChg chg="mod">
          <ac:chgData name="Giannis Haralabopoulos" userId="c743d30f8d5d9d82" providerId="LiveId" clId="{079AF39F-86D2-4944-A906-1D4B0BFE6E0E}" dt="2021-09-16T17:58:55.129" v="2372" actId="11"/>
          <ac:spMkLst>
            <pc:docMk/>
            <pc:sldMk cId="666644449" sldId="343"/>
            <ac:spMk id="6" creationId="{5B9727C2-9BB0-44F6-AE36-5829827157EC}"/>
          </ac:spMkLst>
        </pc:spChg>
        <pc:picChg chg="add mod">
          <ac:chgData name="Giannis Haralabopoulos" userId="c743d30f8d5d9d82" providerId="LiveId" clId="{079AF39F-86D2-4944-A906-1D4B0BFE6E0E}" dt="2021-09-16T17:59:32.338" v="2377" actId="1076"/>
          <ac:picMkLst>
            <pc:docMk/>
            <pc:sldMk cId="666644449" sldId="343"/>
            <ac:picMk id="4" creationId="{CFEE899D-86EA-4F8E-A982-91BDC1440DF1}"/>
          </ac:picMkLst>
        </pc:picChg>
        <pc:picChg chg="add mod modCrop">
          <ac:chgData name="Giannis Haralabopoulos" userId="c743d30f8d5d9d82" providerId="LiveId" clId="{079AF39F-86D2-4944-A906-1D4B0BFE6E0E}" dt="2021-09-16T18:00:57.868" v="2393" actId="1076"/>
          <ac:picMkLst>
            <pc:docMk/>
            <pc:sldMk cId="666644449" sldId="343"/>
            <ac:picMk id="7" creationId="{FAF5A7A9-C736-4325-B717-2955E76CDD2D}"/>
          </ac:picMkLst>
        </pc:picChg>
        <pc:picChg chg="add del mod">
          <ac:chgData name="Giannis Haralabopoulos" userId="c743d30f8d5d9d82" providerId="LiveId" clId="{079AF39F-86D2-4944-A906-1D4B0BFE6E0E}" dt="2021-09-16T18:00:34.679" v="2387" actId="478"/>
          <ac:picMkLst>
            <pc:docMk/>
            <pc:sldMk cId="666644449" sldId="343"/>
            <ac:picMk id="9" creationId="{299837BB-7CE7-47DA-BA79-6FD35BA32F56}"/>
          </ac:picMkLst>
        </pc:picChg>
        <pc:picChg chg="add mod">
          <ac:chgData name="Giannis Haralabopoulos" userId="c743d30f8d5d9d82" providerId="LiveId" clId="{079AF39F-86D2-4944-A906-1D4B0BFE6E0E}" dt="2021-09-16T18:00:42.942" v="2390" actId="1076"/>
          <ac:picMkLst>
            <pc:docMk/>
            <pc:sldMk cId="666644449" sldId="343"/>
            <ac:picMk id="11" creationId="{490072A6-EF47-4911-8927-DD46AFFC31B9}"/>
          </ac:picMkLst>
        </pc:picChg>
        <pc:picChg chg="add mod">
          <ac:chgData name="Giannis Haralabopoulos" userId="c743d30f8d5d9d82" providerId="LiveId" clId="{079AF39F-86D2-4944-A906-1D4B0BFE6E0E}" dt="2021-09-16T18:01:17.392" v="2396" actId="1076"/>
          <ac:picMkLst>
            <pc:docMk/>
            <pc:sldMk cId="666644449" sldId="343"/>
            <ac:picMk id="13" creationId="{8BAB5C0A-3F03-411C-9012-7298E89EF5A1}"/>
          </ac:picMkLst>
        </pc:picChg>
        <pc:picChg chg="add mod">
          <ac:chgData name="Giannis Haralabopoulos" userId="c743d30f8d5d9d82" providerId="LiveId" clId="{079AF39F-86D2-4944-A906-1D4B0BFE6E0E}" dt="2021-09-16T18:01:37.704" v="2399" actId="1076"/>
          <ac:picMkLst>
            <pc:docMk/>
            <pc:sldMk cId="666644449" sldId="343"/>
            <ac:picMk id="15" creationId="{101AFF3F-555E-45B7-926A-6F6D7F3DEEA8}"/>
          </ac:picMkLst>
        </pc:picChg>
      </pc:sldChg>
      <pc:sldChg chg="add del">
        <pc:chgData name="Giannis Haralabopoulos" userId="c743d30f8d5d9d82" providerId="LiveId" clId="{079AF39F-86D2-4944-A906-1D4B0BFE6E0E}" dt="2021-09-16T17:34:52.605" v="1633" actId="47"/>
        <pc:sldMkLst>
          <pc:docMk/>
          <pc:sldMk cId="949431250" sldId="343"/>
        </pc:sldMkLst>
      </pc:sldChg>
      <pc:sldChg chg="add del">
        <pc:chgData name="Giannis Haralabopoulos" userId="c743d30f8d5d9d82" providerId="LiveId" clId="{079AF39F-86D2-4944-A906-1D4B0BFE6E0E}" dt="2021-09-16T17:34:53.875" v="1634" actId="47"/>
        <pc:sldMkLst>
          <pc:docMk/>
          <pc:sldMk cId="30002505" sldId="344"/>
        </pc:sldMkLst>
      </pc:sldChg>
      <pc:sldChg chg="addSp modSp add mod">
        <pc:chgData name="Giannis Haralabopoulos" userId="c743d30f8d5d9d82" providerId="LiveId" clId="{079AF39F-86D2-4944-A906-1D4B0BFE6E0E}" dt="2021-09-16T18:02:21.337" v="2406" actId="1076"/>
        <pc:sldMkLst>
          <pc:docMk/>
          <pc:sldMk cId="1122755037" sldId="344"/>
        </pc:sldMkLst>
        <pc:spChg chg="mod">
          <ac:chgData name="Giannis Haralabopoulos" userId="c743d30f8d5d9d82" providerId="LiveId" clId="{079AF39F-86D2-4944-A906-1D4B0BFE6E0E}" dt="2021-09-16T17:59:04.433" v="2373" actId="11"/>
          <ac:spMkLst>
            <pc:docMk/>
            <pc:sldMk cId="1122755037" sldId="344"/>
            <ac:spMk id="6" creationId="{5B9727C2-9BB0-44F6-AE36-5829827157EC}"/>
          </ac:spMkLst>
        </pc:spChg>
        <pc:picChg chg="add mod modCrop">
          <ac:chgData name="Giannis Haralabopoulos" userId="c743d30f8d5d9d82" providerId="LiveId" clId="{079AF39F-86D2-4944-A906-1D4B0BFE6E0E}" dt="2021-09-16T18:02:21.337" v="2406" actId="1076"/>
          <ac:picMkLst>
            <pc:docMk/>
            <pc:sldMk cId="1122755037" sldId="344"/>
            <ac:picMk id="4" creationId="{F95CFA48-5E1E-4316-BEFE-58B52535BE40}"/>
          </ac:picMkLst>
        </pc:picChg>
      </pc:sldChg>
      <pc:sldChg chg="addSp delSp modSp add mod delAnim">
        <pc:chgData name="Giannis Haralabopoulos" userId="c743d30f8d5d9d82" providerId="LiveId" clId="{079AF39F-86D2-4944-A906-1D4B0BFE6E0E}" dt="2021-09-16T18:32:08.426" v="2714" actId="20577"/>
        <pc:sldMkLst>
          <pc:docMk/>
          <pc:sldMk cId="1175902541" sldId="345"/>
        </pc:sldMkLst>
        <pc:spChg chg="add del mod">
          <ac:chgData name="Giannis Haralabopoulos" userId="c743d30f8d5d9d82" providerId="LiveId" clId="{079AF39F-86D2-4944-A906-1D4B0BFE6E0E}" dt="2021-09-16T18:02:58.912" v="2409" actId="478"/>
          <ac:spMkLst>
            <pc:docMk/>
            <pc:sldMk cId="1175902541" sldId="345"/>
            <ac:spMk id="4" creationId="{9C910165-9336-46F0-93AC-BF8C3A54CC74}"/>
          </ac:spMkLst>
        </pc:spChg>
        <pc:spChg chg="add del mod">
          <ac:chgData name="Giannis Haralabopoulos" userId="c743d30f8d5d9d82" providerId="LiveId" clId="{079AF39F-86D2-4944-A906-1D4B0BFE6E0E}" dt="2021-09-16T18:30:51.094" v="2693" actId="478"/>
          <ac:spMkLst>
            <pc:docMk/>
            <pc:sldMk cId="1175902541" sldId="345"/>
            <ac:spMk id="6" creationId="{9329F693-CB16-4D0B-9EEB-D160B944110F}"/>
          </ac:spMkLst>
        </pc:spChg>
        <pc:spChg chg="add del mod">
          <ac:chgData name="Giannis Haralabopoulos" userId="c743d30f8d5d9d82" providerId="LiveId" clId="{079AF39F-86D2-4944-A906-1D4B0BFE6E0E}" dt="2021-09-16T18:30:54.009" v="2696" actId="478"/>
          <ac:spMkLst>
            <pc:docMk/>
            <pc:sldMk cId="1175902541" sldId="345"/>
            <ac:spMk id="8" creationId="{80756196-E3FA-4570-90CE-E517C90322BF}"/>
          </ac:spMkLst>
        </pc:spChg>
        <pc:spChg chg="add del mod">
          <ac:chgData name="Giannis Haralabopoulos" userId="c743d30f8d5d9d82" providerId="LiveId" clId="{079AF39F-86D2-4944-A906-1D4B0BFE6E0E}" dt="2021-09-16T18:30:52.183" v="2695"/>
          <ac:spMkLst>
            <pc:docMk/>
            <pc:sldMk cId="1175902541" sldId="345"/>
            <ac:spMk id="11" creationId="{5FEC92EE-B9F2-4989-BE9D-4971E4B017F5}"/>
          </ac:spMkLst>
        </pc:spChg>
        <pc:spChg chg="add mod">
          <ac:chgData name="Giannis Haralabopoulos" userId="c743d30f8d5d9d82" providerId="LiveId" clId="{079AF39F-86D2-4944-A906-1D4B0BFE6E0E}" dt="2021-09-16T18:32:08.426" v="2714" actId="20577"/>
          <ac:spMkLst>
            <pc:docMk/>
            <pc:sldMk cId="1175902541" sldId="345"/>
            <ac:spMk id="12" creationId="{499F38FC-561F-42CC-A5EC-AB127137713B}"/>
          </ac:spMkLst>
        </pc:spChg>
        <pc:picChg chg="add mod">
          <ac:chgData name="Giannis Haralabopoulos" userId="c743d30f8d5d9d82" providerId="LiveId" clId="{079AF39F-86D2-4944-A906-1D4B0BFE6E0E}" dt="2021-09-16T18:22:08.073" v="2449"/>
          <ac:picMkLst>
            <pc:docMk/>
            <pc:sldMk cId="1175902541" sldId="345"/>
            <ac:picMk id="7" creationId="{DC32F129-FC93-4DC9-B4FA-7437E21BCCE9}"/>
          </ac:picMkLst>
        </pc:picChg>
        <pc:picChg chg="del">
          <ac:chgData name="Giannis Haralabopoulos" userId="c743d30f8d5d9d82" providerId="LiveId" clId="{079AF39F-86D2-4944-A906-1D4B0BFE6E0E}" dt="2021-09-16T18:02:56.846" v="2408" actId="478"/>
          <ac:picMkLst>
            <pc:docMk/>
            <pc:sldMk cId="1175902541" sldId="345"/>
            <ac:picMk id="10" creationId="{B63378B9-9FDB-4B79-9CEF-8479E23165E8}"/>
          </ac:picMkLst>
        </pc:picChg>
      </pc:sldChg>
      <pc:sldChg chg="add del">
        <pc:chgData name="Giannis Haralabopoulos" userId="c743d30f8d5d9d82" providerId="LiveId" clId="{079AF39F-86D2-4944-A906-1D4B0BFE6E0E}" dt="2021-09-16T17:34:54.897" v="1635" actId="47"/>
        <pc:sldMkLst>
          <pc:docMk/>
          <pc:sldMk cId="3262151355" sldId="345"/>
        </pc:sldMkLst>
      </pc:sldChg>
      <pc:sldChg chg="addSp delSp modSp add mod">
        <pc:chgData name="Giannis Haralabopoulos" userId="c743d30f8d5d9d82" providerId="LiveId" clId="{079AF39F-86D2-4944-A906-1D4B0BFE6E0E}" dt="2021-09-16T18:32:04.193" v="2711" actId="20577"/>
        <pc:sldMkLst>
          <pc:docMk/>
          <pc:sldMk cId="3744423700" sldId="346"/>
        </pc:sldMkLst>
        <pc:spChg chg="del">
          <ac:chgData name="Giannis Haralabopoulos" userId="c743d30f8d5d9d82" providerId="LiveId" clId="{079AF39F-86D2-4944-A906-1D4B0BFE6E0E}" dt="2021-09-16T18:30:40.426" v="2688" actId="478"/>
          <ac:spMkLst>
            <pc:docMk/>
            <pc:sldMk cId="3744423700" sldId="346"/>
            <ac:spMk id="6" creationId="{9329F693-CB16-4D0B-9EEB-D160B944110F}"/>
          </ac:spMkLst>
        </pc:spChg>
        <pc:spChg chg="add del mod">
          <ac:chgData name="Giannis Haralabopoulos" userId="c743d30f8d5d9d82" providerId="LiveId" clId="{079AF39F-86D2-4944-A906-1D4B0BFE6E0E}" dt="2021-09-16T18:30:44.229" v="2691" actId="478"/>
          <ac:spMkLst>
            <pc:docMk/>
            <pc:sldMk cId="3744423700" sldId="346"/>
            <ac:spMk id="7" creationId="{617A1751-48A5-432D-AE3B-E78784481157}"/>
          </ac:spMkLst>
        </pc:spChg>
        <pc:spChg chg="add del mod">
          <ac:chgData name="Giannis Haralabopoulos" userId="c743d30f8d5d9d82" providerId="LiveId" clId="{079AF39F-86D2-4944-A906-1D4B0BFE6E0E}" dt="2021-09-16T18:30:42.050" v="2690"/>
          <ac:spMkLst>
            <pc:docMk/>
            <pc:sldMk cId="3744423700" sldId="346"/>
            <ac:spMk id="8" creationId="{AA8299A8-A4C2-459E-B43F-8B7A7131FCF0}"/>
          </ac:spMkLst>
        </pc:spChg>
        <pc:spChg chg="add mod">
          <ac:chgData name="Giannis Haralabopoulos" userId="c743d30f8d5d9d82" providerId="LiveId" clId="{079AF39F-86D2-4944-A906-1D4B0BFE6E0E}" dt="2021-09-16T18:32:04.193" v="2711" actId="20577"/>
          <ac:spMkLst>
            <pc:docMk/>
            <pc:sldMk cId="3744423700" sldId="346"/>
            <ac:spMk id="9" creationId="{063B8273-00CE-450A-A36A-099F2582F950}"/>
          </ac:spMkLst>
        </pc:spChg>
        <pc:picChg chg="add mod">
          <ac:chgData name="Giannis Haralabopoulos" userId="c743d30f8d5d9d82" providerId="LiveId" clId="{079AF39F-86D2-4944-A906-1D4B0BFE6E0E}" dt="2021-09-16T18:22:16.383" v="2451" actId="1076"/>
          <ac:picMkLst>
            <pc:docMk/>
            <pc:sldMk cId="3744423700" sldId="346"/>
            <ac:picMk id="4" creationId="{3E109BDB-4224-4B2F-B3D6-E58E05027C17}"/>
          </ac:picMkLst>
        </pc:picChg>
      </pc:sldChg>
      <pc:sldChg chg="addSp delSp modSp add mod">
        <pc:chgData name="Giannis Haralabopoulos" userId="c743d30f8d5d9d82" providerId="LiveId" clId="{079AF39F-86D2-4944-A906-1D4B0BFE6E0E}" dt="2021-09-16T18:32:01.086" v="2708" actId="20577"/>
        <pc:sldMkLst>
          <pc:docMk/>
          <pc:sldMk cId="4292458748" sldId="347"/>
        </pc:sldMkLst>
        <pc:spChg chg="del">
          <ac:chgData name="Giannis Haralabopoulos" userId="c743d30f8d5d9d82" providerId="LiveId" clId="{079AF39F-86D2-4944-A906-1D4B0BFE6E0E}" dt="2021-09-16T18:30:31.293" v="2685" actId="478"/>
          <ac:spMkLst>
            <pc:docMk/>
            <pc:sldMk cId="4292458748" sldId="347"/>
            <ac:spMk id="6" creationId="{9329F693-CB16-4D0B-9EEB-D160B944110F}"/>
          </ac:spMkLst>
        </pc:spChg>
        <pc:spChg chg="add del mod">
          <ac:chgData name="Giannis Haralabopoulos" userId="c743d30f8d5d9d82" providerId="LiveId" clId="{079AF39F-86D2-4944-A906-1D4B0BFE6E0E}" dt="2021-09-16T18:30:33.729" v="2686" actId="478"/>
          <ac:spMkLst>
            <pc:docMk/>
            <pc:sldMk cId="4292458748" sldId="347"/>
            <ac:spMk id="7" creationId="{517E3C56-C591-4699-9BAD-0AE32614A0A8}"/>
          </ac:spMkLst>
        </pc:spChg>
        <pc:spChg chg="add mod">
          <ac:chgData name="Giannis Haralabopoulos" userId="c743d30f8d5d9d82" providerId="LiveId" clId="{079AF39F-86D2-4944-A906-1D4B0BFE6E0E}" dt="2021-09-16T18:32:01.086" v="2708" actId="20577"/>
          <ac:spMkLst>
            <pc:docMk/>
            <pc:sldMk cId="4292458748" sldId="347"/>
            <ac:spMk id="8" creationId="{63BA6ABB-4DEF-4437-9B5A-AA3362822484}"/>
          </ac:spMkLst>
        </pc:spChg>
        <pc:picChg chg="add mod">
          <ac:chgData name="Giannis Haralabopoulos" userId="c743d30f8d5d9d82" providerId="LiveId" clId="{079AF39F-86D2-4944-A906-1D4B0BFE6E0E}" dt="2021-09-16T18:22:22.953" v="2453" actId="1076"/>
          <ac:picMkLst>
            <pc:docMk/>
            <pc:sldMk cId="4292458748" sldId="347"/>
            <ac:picMk id="4" creationId="{0A24DEDE-9BF8-4DEF-BA6B-9772AB7DDE0D}"/>
          </ac:picMkLst>
        </pc:picChg>
      </pc:sldChg>
      <pc:sldChg chg="addSp modSp add mod">
        <pc:chgData name="Giannis Haralabopoulos" userId="c743d30f8d5d9d82" providerId="LiveId" clId="{079AF39F-86D2-4944-A906-1D4B0BFE6E0E}" dt="2021-09-16T18:31:58.055" v="2705" actId="20577"/>
        <pc:sldMkLst>
          <pc:docMk/>
          <pc:sldMk cId="4176466905" sldId="348"/>
        </pc:sldMkLst>
        <pc:spChg chg="mod">
          <ac:chgData name="Giannis Haralabopoulos" userId="c743d30f8d5d9d82" providerId="LiveId" clId="{079AF39F-86D2-4944-A906-1D4B0BFE6E0E}" dt="2021-09-16T18:31:58.055" v="2705" actId="20577"/>
          <ac:spMkLst>
            <pc:docMk/>
            <pc:sldMk cId="4176466905" sldId="348"/>
            <ac:spMk id="6" creationId="{9329F693-CB16-4D0B-9EEB-D160B944110F}"/>
          </ac:spMkLst>
        </pc:spChg>
        <pc:picChg chg="add mod">
          <ac:chgData name="Giannis Haralabopoulos" userId="c743d30f8d5d9d82" providerId="LiveId" clId="{079AF39F-86D2-4944-A906-1D4B0BFE6E0E}" dt="2021-09-16T18:22:29.558" v="2455" actId="1076"/>
          <ac:picMkLst>
            <pc:docMk/>
            <pc:sldMk cId="4176466905" sldId="348"/>
            <ac:picMk id="4" creationId="{CA9E7CDB-FE76-473C-AF37-D4AD59C9D955}"/>
          </ac:picMkLst>
        </pc:picChg>
      </pc:sldChg>
      <pc:sldChg chg="addSp delSp modSp add del mod">
        <pc:chgData name="Giannis Haralabopoulos" userId="c743d30f8d5d9d82" providerId="LiveId" clId="{079AF39F-86D2-4944-A906-1D4B0BFE6E0E}" dt="2021-09-16T18:31:53.547" v="2702" actId="47"/>
        <pc:sldMkLst>
          <pc:docMk/>
          <pc:sldMk cId="356573081" sldId="349"/>
        </pc:sldMkLst>
        <pc:spChg chg="del">
          <ac:chgData name="Giannis Haralabopoulos" userId="c743d30f8d5d9d82" providerId="LiveId" clId="{079AF39F-86D2-4944-A906-1D4B0BFE6E0E}" dt="2021-09-16T18:30:18.715" v="2678" actId="478"/>
          <ac:spMkLst>
            <pc:docMk/>
            <pc:sldMk cId="356573081" sldId="349"/>
            <ac:spMk id="6" creationId="{9329F693-CB16-4D0B-9EEB-D160B944110F}"/>
          </ac:spMkLst>
        </pc:spChg>
        <pc:spChg chg="add del mod">
          <ac:chgData name="Giannis Haralabopoulos" userId="c743d30f8d5d9d82" providerId="LiveId" clId="{079AF39F-86D2-4944-A906-1D4B0BFE6E0E}" dt="2021-09-16T18:30:23.062" v="2681" actId="478"/>
          <ac:spMkLst>
            <pc:docMk/>
            <pc:sldMk cId="356573081" sldId="349"/>
            <ac:spMk id="7" creationId="{8890FC15-BDCC-4316-ABF5-CC2EEB5E3E6C}"/>
          </ac:spMkLst>
        </pc:spChg>
        <pc:spChg chg="add del mod">
          <ac:chgData name="Giannis Haralabopoulos" userId="c743d30f8d5d9d82" providerId="LiveId" clId="{079AF39F-86D2-4944-A906-1D4B0BFE6E0E}" dt="2021-09-16T18:30:22.430" v="2680" actId="478"/>
          <ac:spMkLst>
            <pc:docMk/>
            <pc:sldMk cId="356573081" sldId="349"/>
            <ac:spMk id="8" creationId="{74D148E8-62AC-406B-BABE-9D2AFB2D60FF}"/>
          </ac:spMkLst>
        </pc:spChg>
        <pc:spChg chg="add mod">
          <ac:chgData name="Giannis Haralabopoulos" userId="c743d30f8d5d9d82" providerId="LiveId" clId="{079AF39F-86D2-4944-A906-1D4B0BFE6E0E}" dt="2021-09-16T18:30:25.542" v="2684" actId="113"/>
          <ac:spMkLst>
            <pc:docMk/>
            <pc:sldMk cId="356573081" sldId="349"/>
            <ac:spMk id="9" creationId="{51984891-E42B-4068-93AF-AA258BDCA068}"/>
          </ac:spMkLst>
        </pc:spChg>
        <pc:picChg chg="add del mod">
          <ac:chgData name="Giannis Haralabopoulos" userId="c743d30f8d5d9d82" providerId="LiveId" clId="{079AF39F-86D2-4944-A906-1D4B0BFE6E0E}" dt="2021-09-16T18:22:04.816" v="2448" actId="21"/>
          <ac:picMkLst>
            <pc:docMk/>
            <pc:sldMk cId="356573081" sldId="349"/>
            <ac:picMk id="4" creationId="{7CF5B467-E31E-4772-98B8-1A8783D9DA55}"/>
          </ac:picMkLst>
        </pc:picChg>
      </pc:sldChg>
    </pc:docChg>
  </pc:docChgLst>
</pc:chgInfo>
</file>

<file path=ppt/media/image1.jpeg>
</file>

<file path=ppt/media/image10.png>
</file>

<file path=ppt/media/image11.png>
</file>

<file path=ppt/media/image12.png>
</file>

<file path=ppt/media/image2.png>
</file>

<file path=ppt/media/image3.png>
</file>

<file path=ppt/media/image4.jpe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725D66-A902-4A8C-B343-50865707AB21}" type="datetimeFigureOut">
              <a:rPr lang="en-GB" smtClean="0"/>
              <a:t>25/03/2025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A3BCEA-E304-4E18-8F42-CB2F315342E7}" type="slidenum">
              <a:rPr lang="en-GB" smtClean="0"/>
              <a:t>‹#›</a:t>
            </a:fld>
            <a:endParaRPr lang="en-GB"/>
          </a:p>
        </p:txBody>
      </p:sp>
    </p:spTree>
    <p:extLst>
      <p:ext uri="{BB962C8B-B14F-4D97-AF65-F5344CB8AC3E}">
        <p14:creationId xmlns:p14="http://schemas.microsoft.com/office/powerpoint/2010/main" val="1844756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*If you’re wondering why, it’s because the R2 formula is susceptible to becoming artificially inflated when we add more predictors, even if they are garbage. A penalty term is introduced to control for this. More needs to be done however…</a:t>
            </a:r>
          </a:p>
        </p:txBody>
      </p:sp>
      <p:sp>
        <p:nvSpPr>
          <p:cNvPr id="4" name="Slide Number Placeholder 3"/>
          <p:cNvSpPr>
            <a:spLocks noGrp="1"/>
          </p:cNvSpPr>
          <p:nvPr>
            <p:ph type="sldNum" sz="quarter" idx="5"/>
          </p:nvPr>
        </p:nvSpPr>
        <p:spPr/>
        <p:txBody>
          <a:bodyPr/>
          <a:lstStyle/>
          <a:p>
            <a:fld id="{F4A3BCEA-E304-4E18-8F42-CB2F315342E7}" type="slidenum">
              <a:rPr lang="en-GB" smtClean="0"/>
              <a:t>13</a:t>
            </a:fld>
            <a:endParaRPr lang="en-GB"/>
          </a:p>
        </p:txBody>
      </p:sp>
    </p:spTree>
    <p:extLst>
      <p:ext uri="{BB962C8B-B14F-4D97-AF65-F5344CB8AC3E}">
        <p14:creationId xmlns:p14="http://schemas.microsoft.com/office/powerpoint/2010/main" val="40646496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a:xfrm>
            <a:off x="3962399" y="5870575"/>
            <a:ext cx="4893958" cy="377825"/>
          </a:xfrm>
        </p:spPr>
        <p:txBody>
          <a:bodyPr/>
          <a:lstStyle/>
          <a:p>
            <a:endParaRPr lang="en-GB"/>
          </a:p>
        </p:txBody>
      </p:sp>
      <p:sp>
        <p:nvSpPr>
          <p:cNvPr id="6" name="Slide Number Placeholder 5"/>
          <p:cNvSpPr>
            <a:spLocks noGrp="1"/>
          </p:cNvSpPr>
          <p:nvPr>
            <p:ph type="sldNum" sz="quarter" idx="12"/>
          </p:nvPr>
        </p:nvSpPr>
        <p:spPr>
          <a:xfrm>
            <a:off x="10608958" y="5870575"/>
            <a:ext cx="551167" cy="377825"/>
          </a:xfrm>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3724808584"/>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A3C8A0A-2B19-4A43-9B3A-70EC1389854E}" type="datetimeFigureOut">
              <a:rPr lang="en-GB" smtClean="0"/>
              <a:t>25/03/2025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2197059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12654413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182059355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628328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15717579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9310057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6BA478C-524F-48CA-BDAC-56C89DBE9415}" type="slidenum">
              <a:rPr lang="en-GB" smtClean="0"/>
              <a:t>‹#›</a:t>
            </a:fld>
            <a:endParaRPr lang="en-GB"/>
          </a:p>
        </p:txBody>
      </p:sp>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Tree>
    <p:extLst>
      <p:ext uri="{BB962C8B-B14F-4D97-AF65-F5344CB8AC3E}">
        <p14:creationId xmlns:p14="http://schemas.microsoft.com/office/powerpoint/2010/main" val="14254756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352139240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14" name="Picture 13" descr="slide1.psd">
            <a:extLst>
              <a:ext uri="{FF2B5EF4-FFF2-40B4-BE49-F238E27FC236}">
                <a16:creationId xmlns:a16="http://schemas.microsoft.com/office/drawing/2014/main" id="{42335768-8DCF-4874-9B71-2ED06590A528}"/>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0" y="-7149"/>
            <a:ext cx="12192000" cy="7102737"/>
          </a:xfrm>
          <a:prstGeom prst="rect">
            <a:avLst/>
          </a:prstGeom>
        </p:spPr>
      </p:pic>
      <p:sp>
        <p:nvSpPr>
          <p:cNvPr id="9" name="Text Placeholder 2">
            <a:extLst>
              <a:ext uri="{FF2B5EF4-FFF2-40B4-BE49-F238E27FC236}">
                <a16:creationId xmlns:a16="http://schemas.microsoft.com/office/drawing/2014/main" id="{7026D126-6FE6-4E50-A260-5CABE55BA553}"/>
              </a:ext>
            </a:extLst>
          </p:cNvPr>
          <p:cNvSpPr>
            <a:spLocks noGrp="1"/>
          </p:cNvSpPr>
          <p:nvPr>
            <p:ph type="body" sz="quarter" idx="13" hasCustomPrompt="1"/>
          </p:nvPr>
        </p:nvSpPr>
        <p:spPr>
          <a:xfrm>
            <a:off x="880171" y="5647527"/>
            <a:ext cx="10439808" cy="523667"/>
          </a:xfrm>
          <a:prstGeom prst="rect">
            <a:avLst/>
          </a:prstGeom>
        </p:spPr>
        <p:txBody>
          <a:bodyPr>
            <a:normAutofit/>
          </a:bodyPr>
          <a:lstStyle>
            <a:lvl1pPr marL="0" indent="0" algn="ctr">
              <a:buFontTx/>
              <a:buNone/>
              <a:defRPr sz="2400">
                <a:solidFill>
                  <a:schemeClr val="bg1"/>
                </a:solidFill>
                <a:effectLst>
                  <a:outerShdw blurRad="38100" dist="38100" dir="2700000" algn="tl">
                    <a:srgbClr val="000000">
                      <a:alpha val="43137"/>
                    </a:srgbClr>
                  </a:outerShdw>
                </a:effectLst>
              </a:defRPr>
            </a:lvl1pPr>
            <a:lvl2pPr>
              <a:defRPr>
                <a:solidFill>
                  <a:srgbClr val="FFCE00"/>
                </a:solidFill>
              </a:defRPr>
            </a:lvl2pPr>
            <a:lvl3pPr>
              <a:defRPr>
                <a:solidFill>
                  <a:srgbClr val="FFCE00"/>
                </a:solidFill>
              </a:defRPr>
            </a:lvl3pPr>
          </a:lstStyle>
          <a:p>
            <a:pPr lvl="0"/>
            <a:r>
              <a:rPr lang="en-US" dirty="0"/>
              <a:t>Tap to add subtitle</a:t>
            </a:r>
          </a:p>
        </p:txBody>
      </p:sp>
      <p:sp>
        <p:nvSpPr>
          <p:cNvPr id="10" name="Text Placeholder 2">
            <a:extLst>
              <a:ext uri="{FF2B5EF4-FFF2-40B4-BE49-F238E27FC236}">
                <a16:creationId xmlns:a16="http://schemas.microsoft.com/office/drawing/2014/main" id="{EE2321FC-CE1E-4E67-B99C-CECD1761C1BA}"/>
              </a:ext>
            </a:extLst>
          </p:cNvPr>
          <p:cNvSpPr>
            <a:spLocks noGrp="1"/>
          </p:cNvSpPr>
          <p:nvPr>
            <p:ph type="body" sz="quarter" idx="12" hasCustomPrompt="1"/>
          </p:nvPr>
        </p:nvSpPr>
        <p:spPr>
          <a:xfrm>
            <a:off x="880171" y="4354479"/>
            <a:ext cx="10439808" cy="1293048"/>
          </a:xfrm>
          <a:prstGeom prst="rect">
            <a:avLst/>
          </a:prstGeom>
        </p:spPr>
        <p:txBody>
          <a:bodyPr anchor="b" anchorCtr="0">
            <a:normAutofit/>
          </a:bodyPr>
          <a:lstStyle>
            <a:lvl1pPr marL="0" indent="0" algn="ctr">
              <a:buFontTx/>
              <a:buNone/>
              <a:defRPr sz="3600" b="1">
                <a:solidFill>
                  <a:srgbClr val="FFCE00"/>
                </a:solidFill>
                <a:effectLst>
                  <a:outerShdw blurRad="38100" dist="38100" dir="2700000" algn="tl">
                    <a:srgbClr val="000000">
                      <a:alpha val="43137"/>
                    </a:srgbClr>
                  </a:outerShdw>
                </a:effectLst>
              </a:defRPr>
            </a:lvl1pPr>
            <a:lvl2pPr>
              <a:defRPr>
                <a:solidFill>
                  <a:srgbClr val="FFCE00"/>
                </a:solidFill>
              </a:defRPr>
            </a:lvl2pPr>
            <a:lvl3pPr>
              <a:defRPr>
                <a:solidFill>
                  <a:srgbClr val="FFCE00"/>
                </a:solidFill>
              </a:defRPr>
            </a:lvl3pPr>
          </a:lstStyle>
          <a:p>
            <a:pPr lvl="0"/>
            <a:r>
              <a:rPr lang="en-US" dirty="0"/>
              <a:t>Tap to add title</a:t>
            </a:r>
          </a:p>
        </p:txBody>
      </p:sp>
      <p:sp>
        <p:nvSpPr>
          <p:cNvPr id="12" name="TextBox 11">
            <a:extLst>
              <a:ext uri="{FF2B5EF4-FFF2-40B4-BE49-F238E27FC236}">
                <a16:creationId xmlns:a16="http://schemas.microsoft.com/office/drawing/2014/main" id="{79A8CF0B-E2C1-4185-A479-A1846AB7DEA2}"/>
              </a:ext>
            </a:extLst>
          </p:cNvPr>
          <p:cNvSpPr txBox="1"/>
          <p:nvPr userDrawn="1"/>
        </p:nvSpPr>
        <p:spPr>
          <a:xfrm>
            <a:off x="3840851" y="1521061"/>
            <a:ext cx="4482532" cy="369332"/>
          </a:xfrm>
          <a:prstGeom prst="rect">
            <a:avLst/>
          </a:prstGeom>
          <a:noFill/>
        </p:spPr>
        <p:txBody>
          <a:bodyPr wrap="square" rtlCol="0">
            <a:spAutoFit/>
          </a:bodyPr>
          <a:lstStyle/>
          <a:p>
            <a:pPr algn="ctr"/>
            <a:r>
              <a:rPr lang="en-GB" sz="1800" dirty="0">
                <a:solidFill>
                  <a:srgbClr val="FFCE00"/>
                </a:solidFill>
                <a:effectLst>
                  <a:outerShdw blurRad="38100" dist="38100" dir="2700000" algn="tl">
                    <a:srgbClr val="000000">
                      <a:alpha val="43137"/>
                    </a:srgbClr>
                  </a:outerShdw>
                </a:effectLst>
              </a:rPr>
              <a:t>Where business comes to life</a:t>
            </a:r>
          </a:p>
        </p:txBody>
      </p:sp>
      <p:pic>
        <p:nvPicPr>
          <p:cNvPr id="13" name="Picture 12" descr="Henley_Business_School_Logo_HYBRID.ai">
            <a:extLst>
              <a:ext uri="{FF2B5EF4-FFF2-40B4-BE49-F238E27FC236}">
                <a16:creationId xmlns:a16="http://schemas.microsoft.com/office/drawing/2014/main" id="{D7DDDCA7-56E1-4043-84CC-546ACC4A232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287220" y="769760"/>
            <a:ext cx="1591013" cy="775739"/>
          </a:xfrm>
          <a:prstGeom prst="rect">
            <a:avLst/>
          </a:prstGeom>
        </p:spPr>
      </p:pic>
    </p:spTree>
    <p:extLst>
      <p:ext uri="{BB962C8B-B14F-4D97-AF65-F5344CB8AC3E}">
        <p14:creationId xmlns:p14="http://schemas.microsoft.com/office/powerpoint/2010/main" val="3025490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15796258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3C8A0A-2B19-4A43-9B3A-70EC1389854E}" type="datetimeFigureOut">
              <a:rPr lang="en-GB" smtClean="0"/>
              <a:t>25/03/2025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18646284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A3C8A0A-2B19-4A43-9B3A-70EC1389854E}" type="datetimeFigureOut">
              <a:rPr lang="en-GB" smtClean="0"/>
              <a:t>25/03/2025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1886701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A3C8A0A-2B19-4A43-9B3A-70EC1389854E}" type="datetimeFigureOut">
              <a:rPr lang="en-GB" smtClean="0"/>
              <a:t>25/03/2025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2906947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A3C8A0A-2B19-4A43-9B3A-70EC1389854E}" type="datetimeFigureOut">
              <a:rPr lang="en-GB" smtClean="0"/>
              <a:t>25/03/2025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28470272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5A3C8A0A-2B19-4A43-9B3A-70EC1389854E}" type="datetimeFigureOut">
              <a:rPr lang="en-GB" smtClean="0"/>
              <a:t>25/03/2025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1336932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A3C8A0A-2B19-4A43-9B3A-70EC1389854E}" type="datetimeFigureOut">
              <a:rPr lang="en-GB" smtClean="0"/>
              <a:t>25/03/2025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14507839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A3C8A0A-2B19-4A43-9B3A-70EC1389854E}" type="datetimeFigureOut">
              <a:rPr lang="en-GB" smtClean="0"/>
              <a:t>25/03/2025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6BA478C-524F-48CA-BDAC-56C89DBE9415}" type="slidenum">
              <a:rPr lang="en-GB" smtClean="0"/>
              <a:t>‹#›</a:t>
            </a:fld>
            <a:endParaRPr lang="en-GB"/>
          </a:p>
        </p:txBody>
      </p:sp>
    </p:spTree>
    <p:extLst>
      <p:ext uri="{BB962C8B-B14F-4D97-AF65-F5344CB8AC3E}">
        <p14:creationId xmlns:p14="http://schemas.microsoft.com/office/powerpoint/2010/main" val="7582899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5A3C8A0A-2B19-4A43-9B3A-70EC1389854E}" type="datetimeFigureOut">
              <a:rPr lang="en-GB" smtClean="0"/>
              <a:t>25/03/2025</a:t>
            </a:fld>
            <a:endParaRPr lang="en-GB"/>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GB"/>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6BA478C-524F-48CA-BDAC-56C89DBE9415}" type="slidenum">
              <a:rPr lang="en-GB" smtClean="0"/>
              <a:t>‹#›</a:t>
            </a:fld>
            <a:endParaRPr lang="en-GB"/>
          </a:p>
        </p:txBody>
      </p:sp>
    </p:spTree>
    <p:extLst>
      <p:ext uri="{BB962C8B-B14F-4D97-AF65-F5344CB8AC3E}">
        <p14:creationId xmlns:p14="http://schemas.microsoft.com/office/powerpoint/2010/main" val="230846241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6.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6.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6.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3"/>
          </p:nvPr>
        </p:nvSpPr>
        <p:spPr/>
        <p:txBody>
          <a:bodyPr>
            <a:normAutofit fontScale="92500" lnSpcReduction="10000"/>
          </a:bodyPr>
          <a:lstStyle/>
          <a:p>
            <a:r>
              <a:rPr lang="en-GB" dirty="0" err="1">
                <a:solidFill>
                  <a:schemeClr val="tx1"/>
                </a:solidFill>
              </a:rPr>
              <a:t>Dr.</a:t>
            </a:r>
            <a:r>
              <a:rPr lang="en-GB" dirty="0">
                <a:solidFill>
                  <a:schemeClr val="tx1"/>
                </a:solidFill>
              </a:rPr>
              <a:t> Markos Kyritsis</a:t>
            </a:r>
          </a:p>
          <a:p>
            <a:endParaRPr lang="en-GB" dirty="0"/>
          </a:p>
        </p:txBody>
      </p:sp>
      <p:sp>
        <p:nvSpPr>
          <p:cNvPr id="4" name="Text Placeholder 3"/>
          <p:cNvSpPr>
            <a:spLocks noGrp="1"/>
          </p:cNvSpPr>
          <p:nvPr>
            <p:ph type="body" sz="quarter" idx="12"/>
          </p:nvPr>
        </p:nvSpPr>
        <p:spPr/>
        <p:txBody>
          <a:bodyPr/>
          <a:lstStyle/>
          <a:p>
            <a:r>
              <a:rPr lang="en-GB" dirty="0"/>
              <a:t>Business in Practice: Data Analytics</a:t>
            </a:r>
            <a:br>
              <a:rPr lang="en-GB" dirty="0"/>
            </a:br>
            <a:r>
              <a:rPr lang="en-GB" dirty="0"/>
              <a:t>Week 10</a:t>
            </a:r>
          </a:p>
        </p:txBody>
      </p:sp>
    </p:spTree>
    <p:extLst>
      <p:ext uri="{BB962C8B-B14F-4D97-AF65-F5344CB8AC3E}">
        <p14:creationId xmlns:p14="http://schemas.microsoft.com/office/powerpoint/2010/main" val="291889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224EA9-27FB-46E8-9B30-E0E2A7419570}"/>
              </a:ext>
            </a:extLst>
          </p:cNvPr>
          <p:cNvSpPr>
            <a:spLocks noGrp="1"/>
          </p:cNvSpPr>
          <p:nvPr>
            <p:ph type="title"/>
          </p:nvPr>
        </p:nvSpPr>
        <p:spPr/>
        <p:txBody>
          <a:bodyPr/>
          <a:lstStyle/>
          <a:p>
            <a:r>
              <a:rPr lang="en-GB" dirty="0"/>
              <a:t>Now for a model that actually works (Davis dataset)</a:t>
            </a:r>
          </a:p>
        </p:txBody>
      </p:sp>
      <p:pic>
        <p:nvPicPr>
          <p:cNvPr id="5" name="Content Placeholder 4">
            <a:extLst>
              <a:ext uri="{FF2B5EF4-FFF2-40B4-BE49-F238E27FC236}">
                <a16:creationId xmlns:a16="http://schemas.microsoft.com/office/drawing/2014/main" id="{82521BBC-863E-4A62-9496-712B539BF96D}"/>
              </a:ext>
            </a:extLst>
          </p:cNvPr>
          <p:cNvPicPr>
            <a:picLocks noGrp="1" noChangeAspect="1"/>
          </p:cNvPicPr>
          <p:nvPr>
            <p:ph idx="1"/>
          </p:nvPr>
        </p:nvPicPr>
        <p:blipFill>
          <a:blip r:embed="rId2"/>
          <a:stretch>
            <a:fillRect/>
          </a:stretch>
        </p:blipFill>
        <p:spPr>
          <a:xfrm>
            <a:off x="2678819" y="2141538"/>
            <a:ext cx="6145386" cy="3649662"/>
          </a:xfrm>
        </p:spPr>
      </p:pic>
    </p:spTree>
    <p:extLst>
      <p:ext uri="{BB962C8B-B14F-4D97-AF65-F5344CB8AC3E}">
        <p14:creationId xmlns:p14="http://schemas.microsoft.com/office/powerpoint/2010/main" val="7886403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54C7A8-98D4-41C7-A91F-C7F1BA0ADBF4}"/>
              </a:ext>
            </a:extLst>
          </p:cNvPr>
          <p:cNvSpPr>
            <a:spLocks noGrp="1"/>
          </p:cNvSpPr>
          <p:nvPr>
            <p:ph type="title"/>
          </p:nvPr>
        </p:nvSpPr>
        <p:spPr/>
        <p:txBody>
          <a:bodyPr/>
          <a:lstStyle/>
          <a:p>
            <a:r>
              <a:rPr lang="en-GB" dirty="0"/>
              <a:t>Results</a:t>
            </a:r>
          </a:p>
        </p:txBody>
      </p:sp>
      <p:pic>
        <p:nvPicPr>
          <p:cNvPr id="5" name="Content Placeholder 4">
            <a:extLst>
              <a:ext uri="{FF2B5EF4-FFF2-40B4-BE49-F238E27FC236}">
                <a16:creationId xmlns:a16="http://schemas.microsoft.com/office/drawing/2014/main" id="{0FF2C52E-9A84-4A28-BC95-7779B946F611}"/>
              </a:ext>
            </a:extLst>
          </p:cNvPr>
          <p:cNvPicPr>
            <a:picLocks noGrp="1" noChangeAspect="1"/>
          </p:cNvPicPr>
          <p:nvPr>
            <p:ph idx="1"/>
          </p:nvPr>
        </p:nvPicPr>
        <p:blipFill>
          <a:blip r:embed="rId4"/>
          <a:stretch>
            <a:fillRect/>
          </a:stretch>
        </p:blipFill>
        <p:spPr>
          <a:xfrm>
            <a:off x="1431925" y="2494756"/>
            <a:ext cx="8639175" cy="2943225"/>
          </a:xfrm>
        </p:spPr>
      </p:pic>
      <p:pic>
        <p:nvPicPr>
          <p:cNvPr id="6" name="Recorded Sound">
            <a:hlinkClick r:id="" action="ppaction://media"/>
            <a:extLst>
              <a:ext uri="{FF2B5EF4-FFF2-40B4-BE49-F238E27FC236}">
                <a16:creationId xmlns:a16="http://schemas.microsoft.com/office/drawing/2014/main" id="{FFBC3F85-239E-4572-A687-8E08302083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12426" y="728133"/>
            <a:ext cx="609600" cy="609600"/>
          </a:xfrm>
          <a:prstGeom prst="rect">
            <a:avLst/>
          </a:prstGeom>
        </p:spPr>
      </p:pic>
    </p:spTree>
    <p:extLst>
      <p:ext uri="{BB962C8B-B14F-4D97-AF65-F5344CB8AC3E}">
        <p14:creationId xmlns:p14="http://schemas.microsoft.com/office/powerpoint/2010/main" val="2732122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17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C1D13-2F4C-4C58-A923-286E627ED595}"/>
              </a:ext>
            </a:extLst>
          </p:cNvPr>
          <p:cNvSpPr>
            <a:spLocks noGrp="1"/>
          </p:cNvSpPr>
          <p:nvPr>
            <p:ph type="title"/>
          </p:nvPr>
        </p:nvSpPr>
        <p:spPr/>
        <p:txBody>
          <a:bodyPr/>
          <a:lstStyle/>
          <a:p>
            <a:r>
              <a:rPr lang="en-GB" dirty="0"/>
              <a:t>Test the model on unseen data</a:t>
            </a:r>
          </a:p>
        </p:txBody>
      </p:sp>
      <p:sp>
        <p:nvSpPr>
          <p:cNvPr id="3" name="Content Placeholder 2">
            <a:extLst>
              <a:ext uri="{FF2B5EF4-FFF2-40B4-BE49-F238E27FC236}">
                <a16:creationId xmlns:a16="http://schemas.microsoft.com/office/drawing/2014/main" id="{87A0D04F-6630-4034-A3B6-215DE5ECA05B}"/>
              </a:ext>
            </a:extLst>
          </p:cNvPr>
          <p:cNvSpPr>
            <a:spLocks noGrp="1"/>
          </p:cNvSpPr>
          <p:nvPr>
            <p:ph idx="1"/>
          </p:nvPr>
        </p:nvSpPr>
        <p:spPr/>
        <p:txBody>
          <a:bodyPr/>
          <a:lstStyle/>
          <a:p>
            <a:r>
              <a:rPr lang="en-GB" dirty="0"/>
              <a:t>Like before, but this time we take the linear combination of variables. </a:t>
            </a:r>
          </a:p>
          <a:p>
            <a:r>
              <a:rPr lang="en-GB" dirty="0"/>
              <a:t>I’m 104kg, I’m also a male, so according to the model: 145.86 + 7.0 + 0.33138*104 = 187.3235cm</a:t>
            </a:r>
          </a:p>
          <a:p>
            <a:pPr lvl="1"/>
            <a:r>
              <a:rPr lang="en-GB" dirty="0"/>
              <a:t>My actual height is 183cm. Again, not quite, but oh well.</a:t>
            </a:r>
          </a:p>
          <a:p>
            <a:pPr lvl="1"/>
            <a:endParaRPr lang="en-GB" dirty="0"/>
          </a:p>
        </p:txBody>
      </p:sp>
    </p:spTree>
    <p:extLst>
      <p:ext uri="{BB962C8B-B14F-4D97-AF65-F5344CB8AC3E}">
        <p14:creationId xmlns:p14="http://schemas.microsoft.com/office/powerpoint/2010/main" val="137359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76D2C-90A8-4D88-A6B2-D409E1F28C07}"/>
              </a:ext>
            </a:extLst>
          </p:cNvPr>
          <p:cNvSpPr>
            <a:spLocks noGrp="1"/>
          </p:cNvSpPr>
          <p:nvPr>
            <p:ph type="title"/>
          </p:nvPr>
        </p:nvSpPr>
        <p:spPr/>
        <p:txBody>
          <a:bodyPr/>
          <a:lstStyle/>
          <a:p>
            <a:r>
              <a:rPr lang="en-GB" dirty="0"/>
              <a:t>Reporting the model</a:t>
            </a:r>
          </a:p>
        </p:txBody>
      </p:sp>
      <p:sp>
        <p:nvSpPr>
          <p:cNvPr id="3" name="Content Placeholder 2">
            <a:extLst>
              <a:ext uri="{FF2B5EF4-FFF2-40B4-BE49-F238E27FC236}">
                <a16:creationId xmlns:a16="http://schemas.microsoft.com/office/drawing/2014/main" id="{170CCE12-CEFC-4DCF-AAF7-B64C60CADC71}"/>
              </a:ext>
            </a:extLst>
          </p:cNvPr>
          <p:cNvSpPr>
            <a:spLocks noGrp="1"/>
          </p:cNvSpPr>
          <p:nvPr>
            <p:ph idx="1"/>
          </p:nvPr>
        </p:nvSpPr>
        <p:spPr/>
        <p:txBody>
          <a:bodyPr/>
          <a:lstStyle/>
          <a:p>
            <a:r>
              <a:rPr lang="en-GB" dirty="0"/>
              <a:t>We report everything exactly the same way as before (when we did simple linear regression), even the coefficients. The only difference is that we report adjusted R-squared rather than multiple R-squared *</a:t>
            </a:r>
          </a:p>
        </p:txBody>
      </p:sp>
      <p:pic>
        <p:nvPicPr>
          <p:cNvPr id="4" name="Recorded Sound">
            <a:hlinkClick r:id="" action="ppaction://media"/>
            <a:extLst>
              <a:ext uri="{FF2B5EF4-FFF2-40B4-BE49-F238E27FC236}">
                <a16:creationId xmlns:a16="http://schemas.microsoft.com/office/drawing/2014/main" id="{24C5004C-D683-4E83-82E4-4D10620B60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623176" y="728133"/>
            <a:ext cx="609600" cy="609600"/>
          </a:xfrm>
          <a:prstGeom prst="rect">
            <a:avLst/>
          </a:prstGeom>
        </p:spPr>
      </p:pic>
    </p:spTree>
    <p:extLst>
      <p:ext uri="{BB962C8B-B14F-4D97-AF65-F5344CB8AC3E}">
        <p14:creationId xmlns:p14="http://schemas.microsoft.com/office/powerpoint/2010/main" val="3042117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0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EC92C-647A-48E0-8E1D-FAD864DAA749}"/>
              </a:ext>
            </a:extLst>
          </p:cNvPr>
          <p:cNvSpPr>
            <a:spLocks noGrp="1"/>
          </p:cNvSpPr>
          <p:nvPr>
            <p:ph type="title"/>
          </p:nvPr>
        </p:nvSpPr>
        <p:spPr/>
        <p:txBody>
          <a:bodyPr/>
          <a:lstStyle/>
          <a:p>
            <a:r>
              <a:rPr lang="en-GB" dirty="0"/>
              <a:t>Stepwise regression</a:t>
            </a:r>
          </a:p>
        </p:txBody>
      </p:sp>
      <p:sp>
        <p:nvSpPr>
          <p:cNvPr id="3" name="Content Placeholder 2">
            <a:extLst>
              <a:ext uri="{FF2B5EF4-FFF2-40B4-BE49-F238E27FC236}">
                <a16:creationId xmlns:a16="http://schemas.microsoft.com/office/drawing/2014/main" id="{715E4208-D037-4295-9CDA-37B4B79A9C01}"/>
              </a:ext>
            </a:extLst>
          </p:cNvPr>
          <p:cNvSpPr>
            <a:spLocks noGrp="1"/>
          </p:cNvSpPr>
          <p:nvPr>
            <p:ph idx="1"/>
          </p:nvPr>
        </p:nvSpPr>
        <p:spPr/>
        <p:txBody>
          <a:bodyPr/>
          <a:lstStyle/>
          <a:p>
            <a:r>
              <a:rPr lang="en-GB" dirty="0"/>
              <a:t>In reality we usually create full models with large amounts of predictors. We then reduce the models to their most ‘significant’ predictors by applying a penalty term.</a:t>
            </a:r>
          </a:p>
          <a:p>
            <a:pPr lvl="1"/>
            <a:r>
              <a:rPr lang="en-GB" dirty="0"/>
              <a:t>One of the methods is using stepwise regression. </a:t>
            </a:r>
          </a:p>
          <a:p>
            <a:pPr lvl="1"/>
            <a:r>
              <a:rPr lang="en-GB" dirty="0"/>
              <a:t>Penalty terms for stepwise regression are BIC and AIC.</a:t>
            </a:r>
          </a:p>
          <a:p>
            <a:r>
              <a:rPr lang="en-GB" dirty="0"/>
              <a:t>I’m not really going to talk about this, as it doesn’t come up in your assessment. However, I’ll discuss it briefly in the seminar and give you a paper to read (optional).</a:t>
            </a:r>
          </a:p>
        </p:txBody>
      </p:sp>
      <p:pic>
        <p:nvPicPr>
          <p:cNvPr id="4" name="Recorded Sound">
            <a:hlinkClick r:id="" action="ppaction://media"/>
            <a:extLst>
              <a:ext uri="{FF2B5EF4-FFF2-40B4-BE49-F238E27FC236}">
                <a16:creationId xmlns:a16="http://schemas.microsoft.com/office/drawing/2014/main" id="{9D70661D-6091-4BC7-8FE7-8419B3B6857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12426" y="759509"/>
            <a:ext cx="609600" cy="609600"/>
          </a:xfrm>
          <a:prstGeom prst="rect">
            <a:avLst/>
          </a:prstGeom>
        </p:spPr>
      </p:pic>
    </p:spTree>
    <p:extLst>
      <p:ext uri="{BB962C8B-B14F-4D97-AF65-F5344CB8AC3E}">
        <p14:creationId xmlns:p14="http://schemas.microsoft.com/office/powerpoint/2010/main" val="889156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79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086F6-AAEA-439F-AFB3-59A04C1D76F5}"/>
              </a:ext>
            </a:extLst>
          </p:cNvPr>
          <p:cNvSpPr>
            <a:spLocks noGrp="1"/>
          </p:cNvSpPr>
          <p:nvPr>
            <p:ph type="title"/>
          </p:nvPr>
        </p:nvSpPr>
        <p:spPr/>
        <p:txBody>
          <a:bodyPr/>
          <a:lstStyle/>
          <a:p>
            <a:r>
              <a:rPr lang="en-GB" dirty="0"/>
              <a:t>Diagnostic plots</a:t>
            </a:r>
          </a:p>
        </p:txBody>
      </p:sp>
      <p:sp>
        <p:nvSpPr>
          <p:cNvPr id="3" name="Content Placeholder 2">
            <a:extLst>
              <a:ext uri="{FF2B5EF4-FFF2-40B4-BE49-F238E27FC236}">
                <a16:creationId xmlns:a16="http://schemas.microsoft.com/office/drawing/2014/main" id="{561EE806-8161-4093-B2A9-D75F73B66140}"/>
              </a:ext>
            </a:extLst>
          </p:cNvPr>
          <p:cNvSpPr>
            <a:spLocks noGrp="1"/>
          </p:cNvSpPr>
          <p:nvPr>
            <p:ph idx="1"/>
          </p:nvPr>
        </p:nvSpPr>
        <p:spPr/>
        <p:txBody>
          <a:bodyPr/>
          <a:lstStyle/>
          <a:p>
            <a:r>
              <a:rPr lang="en-GB" dirty="0"/>
              <a:t>Same as last week.</a:t>
            </a:r>
          </a:p>
        </p:txBody>
      </p:sp>
    </p:spTree>
    <p:extLst>
      <p:ext uri="{BB962C8B-B14F-4D97-AF65-F5344CB8AC3E}">
        <p14:creationId xmlns:p14="http://schemas.microsoft.com/office/powerpoint/2010/main" val="34319369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16AD0-1964-4678-BF08-3D51D58278BD}"/>
              </a:ext>
            </a:extLst>
          </p:cNvPr>
          <p:cNvSpPr>
            <a:spLocks noGrp="1"/>
          </p:cNvSpPr>
          <p:nvPr>
            <p:ph type="title"/>
          </p:nvPr>
        </p:nvSpPr>
        <p:spPr/>
        <p:txBody>
          <a:bodyPr/>
          <a:lstStyle/>
          <a:p>
            <a:r>
              <a:rPr lang="en-GB" dirty="0"/>
              <a:t>Summary</a:t>
            </a:r>
          </a:p>
        </p:txBody>
      </p:sp>
      <p:sp>
        <p:nvSpPr>
          <p:cNvPr id="3" name="Content Placeholder 2">
            <a:extLst>
              <a:ext uri="{FF2B5EF4-FFF2-40B4-BE49-F238E27FC236}">
                <a16:creationId xmlns:a16="http://schemas.microsoft.com/office/drawing/2014/main" id="{08E0DBA8-FD1B-425C-BC30-7676EEE939F3}"/>
              </a:ext>
            </a:extLst>
          </p:cNvPr>
          <p:cNvSpPr>
            <a:spLocks noGrp="1"/>
          </p:cNvSpPr>
          <p:nvPr>
            <p:ph idx="1"/>
          </p:nvPr>
        </p:nvSpPr>
        <p:spPr/>
        <p:txBody>
          <a:bodyPr/>
          <a:lstStyle/>
          <a:p>
            <a:r>
              <a:rPr lang="en-GB" dirty="0"/>
              <a:t>By taking the linear combination of variables we can create a linear model with more than one predictor</a:t>
            </a:r>
          </a:p>
          <a:p>
            <a:r>
              <a:rPr lang="en-GB" dirty="0"/>
              <a:t>We can use categorical and numerical predictors</a:t>
            </a:r>
          </a:p>
          <a:p>
            <a:r>
              <a:rPr lang="en-GB" dirty="0"/>
              <a:t>Mediation effects can render predictors non-significant</a:t>
            </a:r>
          </a:p>
          <a:p>
            <a:r>
              <a:rPr lang="en-GB" dirty="0"/>
              <a:t>We can apply models on previously unseen data quite easily, even manually (see slide 12)</a:t>
            </a:r>
          </a:p>
          <a:p>
            <a:r>
              <a:rPr lang="en-GB" dirty="0"/>
              <a:t>We report the model in the same way as we did last week. Just remember to report adjusted R-squared</a:t>
            </a:r>
          </a:p>
          <a:p>
            <a:r>
              <a:rPr lang="en-GB" dirty="0" err="1"/>
              <a:t>Overparametrisation</a:t>
            </a:r>
            <a:r>
              <a:rPr lang="en-GB" dirty="0"/>
              <a:t> can be controlled using stepwise regression (advanced topic not required for the assessment)</a:t>
            </a:r>
          </a:p>
          <a:p>
            <a:endParaRPr lang="en-GB" dirty="0"/>
          </a:p>
        </p:txBody>
      </p:sp>
    </p:spTree>
    <p:extLst>
      <p:ext uri="{BB962C8B-B14F-4D97-AF65-F5344CB8AC3E}">
        <p14:creationId xmlns:p14="http://schemas.microsoft.com/office/powerpoint/2010/main" val="2490374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16E11-5EF2-4128-B5D4-E2A2F5DE2429}"/>
              </a:ext>
            </a:extLst>
          </p:cNvPr>
          <p:cNvSpPr>
            <a:spLocks noGrp="1"/>
          </p:cNvSpPr>
          <p:nvPr>
            <p:ph type="title"/>
          </p:nvPr>
        </p:nvSpPr>
        <p:spPr/>
        <p:txBody>
          <a:bodyPr/>
          <a:lstStyle/>
          <a:p>
            <a:r>
              <a:rPr lang="en-GB" dirty="0"/>
              <a:t>Learning outcomes</a:t>
            </a:r>
          </a:p>
        </p:txBody>
      </p:sp>
      <p:sp>
        <p:nvSpPr>
          <p:cNvPr id="3" name="Content Placeholder 2">
            <a:extLst>
              <a:ext uri="{FF2B5EF4-FFF2-40B4-BE49-F238E27FC236}">
                <a16:creationId xmlns:a16="http://schemas.microsoft.com/office/drawing/2014/main" id="{896DDBF2-5D11-43E4-A5E1-C5FDF39F536C}"/>
              </a:ext>
            </a:extLst>
          </p:cNvPr>
          <p:cNvSpPr>
            <a:spLocks noGrp="1"/>
          </p:cNvSpPr>
          <p:nvPr>
            <p:ph idx="1"/>
          </p:nvPr>
        </p:nvSpPr>
        <p:spPr/>
        <p:txBody>
          <a:bodyPr/>
          <a:lstStyle/>
          <a:p>
            <a:r>
              <a:rPr lang="en-GB" dirty="0"/>
              <a:t>This week we will look at multiple linear regression. By the end of the week you should be able to:</a:t>
            </a:r>
          </a:p>
          <a:p>
            <a:pPr lvl="1"/>
            <a:r>
              <a:rPr lang="en-GB" dirty="0"/>
              <a:t>Create linear models with more that one predictor</a:t>
            </a:r>
          </a:p>
          <a:p>
            <a:pPr lvl="1"/>
            <a:r>
              <a:rPr lang="en-GB" dirty="0"/>
              <a:t>Interpret the output of the linear models</a:t>
            </a:r>
          </a:p>
          <a:p>
            <a:pPr lvl="1"/>
            <a:r>
              <a:rPr lang="en-GB" dirty="0"/>
              <a:t>Explain why significant variables sometimes stop being significant (mediation)</a:t>
            </a:r>
          </a:p>
          <a:p>
            <a:pPr lvl="1"/>
            <a:r>
              <a:rPr lang="en-GB" dirty="0"/>
              <a:t>Identify one method to control </a:t>
            </a:r>
            <a:r>
              <a:rPr lang="en-GB" dirty="0" err="1"/>
              <a:t>overparametrisation</a:t>
            </a:r>
            <a:r>
              <a:rPr lang="en-GB" dirty="0"/>
              <a:t> (won’t be asked to do it in the assessment)</a:t>
            </a:r>
          </a:p>
        </p:txBody>
      </p:sp>
      <p:pic>
        <p:nvPicPr>
          <p:cNvPr id="4" name="Recorded Sound">
            <a:hlinkClick r:id="" action="ppaction://media"/>
            <a:extLst>
              <a:ext uri="{FF2B5EF4-FFF2-40B4-BE49-F238E27FC236}">
                <a16:creationId xmlns:a16="http://schemas.microsoft.com/office/drawing/2014/main" id="{74534C91-CF66-4FF3-97B3-31679909298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43882" y="762000"/>
            <a:ext cx="609600" cy="609600"/>
          </a:xfrm>
          <a:prstGeom prst="rect">
            <a:avLst/>
          </a:prstGeom>
        </p:spPr>
      </p:pic>
    </p:spTree>
    <p:extLst>
      <p:ext uri="{BB962C8B-B14F-4D97-AF65-F5344CB8AC3E}">
        <p14:creationId xmlns:p14="http://schemas.microsoft.com/office/powerpoint/2010/main" val="3520129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0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34977-407E-41A3-B48D-F7E9AB630B46}"/>
              </a:ext>
            </a:extLst>
          </p:cNvPr>
          <p:cNvSpPr>
            <a:spLocks noGrp="1"/>
          </p:cNvSpPr>
          <p:nvPr>
            <p:ph type="title"/>
          </p:nvPr>
        </p:nvSpPr>
        <p:spPr/>
        <p:txBody>
          <a:bodyPr/>
          <a:lstStyle/>
          <a:p>
            <a:r>
              <a:rPr lang="en-GB" dirty="0"/>
              <a:t>Multiple linear regression</a:t>
            </a:r>
          </a:p>
        </p:txBody>
      </p:sp>
      <p:sp>
        <p:nvSpPr>
          <p:cNvPr id="3" name="Content Placeholder 2">
            <a:extLst>
              <a:ext uri="{FF2B5EF4-FFF2-40B4-BE49-F238E27FC236}">
                <a16:creationId xmlns:a16="http://schemas.microsoft.com/office/drawing/2014/main" id="{085D8762-8FAA-4F94-8C4F-4A2A0A4A62D9}"/>
              </a:ext>
            </a:extLst>
          </p:cNvPr>
          <p:cNvSpPr>
            <a:spLocks noGrp="1"/>
          </p:cNvSpPr>
          <p:nvPr>
            <p:ph idx="1"/>
          </p:nvPr>
        </p:nvSpPr>
        <p:spPr/>
        <p:txBody>
          <a:bodyPr/>
          <a:lstStyle/>
          <a:p>
            <a:r>
              <a:rPr lang="en-GB" dirty="0"/>
              <a:t>It’s one extra step (if even) when using software, making it quite trivial to add more than one predictor in the model.</a:t>
            </a:r>
          </a:p>
          <a:p>
            <a:r>
              <a:rPr lang="en-GB" dirty="0"/>
              <a:t>Let’s use the Salaries dataset for this one</a:t>
            </a:r>
          </a:p>
        </p:txBody>
      </p:sp>
    </p:spTree>
    <p:extLst>
      <p:ext uri="{BB962C8B-B14F-4D97-AF65-F5344CB8AC3E}">
        <p14:creationId xmlns:p14="http://schemas.microsoft.com/office/powerpoint/2010/main" val="2641158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4ADB0-B356-4C6F-BD22-7C9D2EFB5AA0}"/>
              </a:ext>
            </a:extLst>
          </p:cNvPr>
          <p:cNvSpPr>
            <a:spLocks noGrp="1"/>
          </p:cNvSpPr>
          <p:nvPr>
            <p:ph type="title"/>
          </p:nvPr>
        </p:nvSpPr>
        <p:spPr/>
        <p:txBody>
          <a:bodyPr/>
          <a:lstStyle/>
          <a:p>
            <a:r>
              <a:rPr lang="en-GB" dirty="0"/>
              <a:t>But first, let’s create two models (this is to help you understand a later point)</a:t>
            </a:r>
          </a:p>
        </p:txBody>
      </p:sp>
      <p:sp>
        <p:nvSpPr>
          <p:cNvPr id="3" name="Content Placeholder 2">
            <a:extLst>
              <a:ext uri="{FF2B5EF4-FFF2-40B4-BE49-F238E27FC236}">
                <a16:creationId xmlns:a16="http://schemas.microsoft.com/office/drawing/2014/main" id="{F88B9D03-F577-4EC9-A723-A0891FC0B4E3}"/>
              </a:ext>
            </a:extLst>
          </p:cNvPr>
          <p:cNvSpPr>
            <a:spLocks noGrp="1"/>
          </p:cNvSpPr>
          <p:nvPr>
            <p:ph idx="1"/>
          </p:nvPr>
        </p:nvSpPr>
        <p:spPr/>
        <p:txBody>
          <a:bodyPr/>
          <a:lstStyle/>
          <a:p>
            <a:r>
              <a:rPr lang="en-GB" dirty="0"/>
              <a:t>Let’s start with the first simple linear regression: </a:t>
            </a:r>
          </a:p>
          <a:p>
            <a:pPr lvl="1"/>
            <a:r>
              <a:rPr lang="en-GB" dirty="0"/>
              <a:t>Salary ~ years of service</a:t>
            </a:r>
          </a:p>
          <a:p>
            <a:pPr lvl="1"/>
            <a:endParaRPr lang="en-GB" dirty="0"/>
          </a:p>
          <a:p>
            <a:pPr lvl="1"/>
            <a:endParaRPr lang="en-GB" dirty="0"/>
          </a:p>
          <a:p>
            <a:pPr lvl="1"/>
            <a:endParaRPr lang="en-GB" dirty="0"/>
          </a:p>
          <a:p>
            <a:pPr lvl="1"/>
            <a:endParaRPr lang="en-GB" dirty="0"/>
          </a:p>
          <a:p>
            <a:pPr lvl="1"/>
            <a:endParaRPr lang="en-GB" dirty="0"/>
          </a:p>
        </p:txBody>
      </p:sp>
      <p:pic>
        <p:nvPicPr>
          <p:cNvPr id="5" name="Picture 4">
            <a:extLst>
              <a:ext uri="{FF2B5EF4-FFF2-40B4-BE49-F238E27FC236}">
                <a16:creationId xmlns:a16="http://schemas.microsoft.com/office/drawing/2014/main" id="{FD92B0FC-37B5-41EA-BDF8-B0288555F71D}"/>
              </a:ext>
            </a:extLst>
          </p:cNvPr>
          <p:cNvPicPr>
            <a:picLocks noChangeAspect="1"/>
          </p:cNvPicPr>
          <p:nvPr/>
        </p:nvPicPr>
        <p:blipFill>
          <a:blip r:embed="rId4"/>
          <a:stretch>
            <a:fillRect/>
          </a:stretch>
        </p:blipFill>
        <p:spPr>
          <a:xfrm>
            <a:off x="3146611" y="3602411"/>
            <a:ext cx="6902823" cy="2264989"/>
          </a:xfrm>
          <a:prstGeom prst="rect">
            <a:avLst/>
          </a:prstGeom>
        </p:spPr>
      </p:pic>
      <p:sp>
        <p:nvSpPr>
          <p:cNvPr id="6" name="TextBox 5">
            <a:extLst>
              <a:ext uri="{FF2B5EF4-FFF2-40B4-BE49-F238E27FC236}">
                <a16:creationId xmlns:a16="http://schemas.microsoft.com/office/drawing/2014/main" id="{779914C4-8570-4E6F-A02A-6F92BFFAE305}"/>
              </a:ext>
            </a:extLst>
          </p:cNvPr>
          <p:cNvSpPr txBox="1"/>
          <p:nvPr/>
        </p:nvSpPr>
        <p:spPr>
          <a:xfrm>
            <a:off x="9628094" y="2976282"/>
            <a:ext cx="2070118" cy="369332"/>
          </a:xfrm>
          <a:prstGeom prst="rect">
            <a:avLst/>
          </a:prstGeom>
          <a:noFill/>
        </p:spPr>
        <p:txBody>
          <a:bodyPr wrap="none" rtlCol="0">
            <a:spAutoFit/>
          </a:bodyPr>
          <a:lstStyle/>
          <a:p>
            <a:r>
              <a:rPr lang="en-GB" dirty="0"/>
              <a:t>Significant predictor</a:t>
            </a:r>
          </a:p>
        </p:txBody>
      </p:sp>
      <p:cxnSp>
        <p:nvCxnSpPr>
          <p:cNvPr id="8" name="Straight Arrow Connector 7">
            <a:extLst>
              <a:ext uri="{FF2B5EF4-FFF2-40B4-BE49-F238E27FC236}">
                <a16:creationId xmlns:a16="http://schemas.microsoft.com/office/drawing/2014/main" id="{188F79CD-FB78-483A-A932-60B89D650CCF}"/>
              </a:ext>
            </a:extLst>
          </p:cNvPr>
          <p:cNvCxnSpPr/>
          <p:nvPr/>
        </p:nvCxnSpPr>
        <p:spPr>
          <a:xfrm flipH="1">
            <a:off x="8408894" y="3345614"/>
            <a:ext cx="1990165" cy="10739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9" name="Recorded Sound">
            <a:hlinkClick r:id="" action="ppaction://media"/>
            <a:extLst>
              <a:ext uri="{FF2B5EF4-FFF2-40B4-BE49-F238E27FC236}">
                <a16:creationId xmlns:a16="http://schemas.microsoft.com/office/drawing/2014/main" id="{09BAB922-84D2-4CF6-8548-B2BD4DAE52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399059" y="625894"/>
            <a:ext cx="609600" cy="609600"/>
          </a:xfrm>
          <a:prstGeom prst="rect">
            <a:avLst/>
          </a:prstGeom>
        </p:spPr>
      </p:pic>
    </p:spTree>
    <p:extLst>
      <p:ext uri="{BB962C8B-B14F-4D97-AF65-F5344CB8AC3E}">
        <p14:creationId xmlns:p14="http://schemas.microsoft.com/office/powerpoint/2010/main" val="296990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22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C4ADB0-B356-4C6F-BD22-7C9D2EFB5AA0}"/>
              </a:ext>
            </a:extLst>
          </p:cNvPr>
          <p:cNvSpPr>
            <a:spLocks noGrp="1"/>
          </p:cNvSpPr>
          <p:nvPr>
            <p:ph type="title"/>
          </p:nvPr>
        </p:nvSpPr>
        <p:spPr/>
        <p:txBody>
          <a:bodyPr/>
          <a:lstStyle/>
          <a:p>
            <a:r>
              <a:rPr lang="en-GB" dirty="0"/>
              <a:t>Second model</a:t>
            </a:r>
          </a:p>
        </p:txBody>
      </p:sp>
      <p:sp>
        <p:nvSpPr>
          <p:cNvPr id="3" name="Content Placeholder 2">
            <a:extLst>
              <a:ext uri="{FF2B5EF4-FFF2-40B4-BE49-F238E27FC236}">
                <a16:creationId xmlns:a16="http://schemas.microsoft.com/office/drawing/2014/main" id="{F88B9D03-F577-4EC9-A723-A0891FC0B4E3}"/>
              </a:ext>
            </a:extLst>
          </p:cNvPr>
          <p:cNvSpPr>
            <a:spLocks noGrp="1"/>
          </p:cNvSpPr>
          <p:nvPr>
            <p:ph idx="1"/>
          </p:nvPr>
        </p:nvSpPr>
        <p:spPr/>
        <p:txBody>
          <a:bodyPr/>
          <a:lstStyle/>
          <a:p>
            <a:pPr lvl="1"/>
            <a:r>
              <a:rPr lang="en-GB" dirty="0"/>
              <a:t>Salary ~ rank</a:t>
            </a:r>
          </a:p>
          <a:p>
            <a:pPr lvl="1"/>
            <a:endParaRPr lang="en-GB" dirty="0"/>
          </a:p>
          <a:p>
            <a:pPr lvl="1"/>
            <a:endParaRPr lang="en-GB" dirty="0"/>
          </a:p>
          <a:p>
            <a:pPr lvl="1"/>
            <a:endParaRPr lang="en-GB" dirty="0"/>
          </a:p>
          <a:p>
            <a:pPr lvl="1"/>
            <a:endParaRPr lang="en-GB" dirty="0"/>
          </a:p>
          <a:p>
            <a:pPr lvl="1"/>
            <a:endParaRPr lang="en-GB" dirty="0"/>
          </a:p>
        </p:txBody>
      </p:sp>
      <p:pic>
        <p:nvPicPr>
          <p:cNvPr id="6" name="Picture 5">
            <a:extLst>
              <a:ext uri="{FF2B5EF4-FFF2-40B4-BE49-F238E27FC236}">
                <a16:creationId xmlns:a16="http://schemas.microsoft.com/office/drawing/2014/main" id="{D4596011-2AE3-4711-8808-169B0A1D1C3A}"/>
              </a:ext>
            </a:extLst>
          </p:cNvPr>
          <p:cNvPicPr>
            <a:picLocks noChangeAspect="1"/>
          </p:cNvPicPr>
          <p:nvPr/>
        </p:nvPicPr>
        <p:blipFill>
          <a:blip r:embed="rId2"/>
          <a:stretch>
            <a:fillRect/>
          </a:stretch>
        </p:blipFill>
        <p:spPr>
          <a:xfrm>
            <a:off x="1747837" y="3587282"/>
            <a:ext cx="8696325" cy="3000375"/>
          </a:xfrm>
          <a:prstGeom prst="rect">
            <a:avLst/>
          </a:prstGeom>
        </p:spPr>
      </p:pic>
      <p:sp>
        <p:nvSpPr>
          <p:cNvPr id="7" name="TextBox 6">
            <a:extLst>
              <a:ext uri="{FF2B5EF4-FFF2-40B4-BE49-F238E27FC236}">
                <a16:creationId xmlns:a16="http://schemas.microsoft.com/office/drawing/2014/main" id="{9B5A3969-DF9D-4924-9D0E-0CB0D52280DE}"/>
              </a:ext>
            </a:extLst>
          </p:cNvPr>
          <p:cNvSpPr txBox="1"/>
          <p:nvPr/>
        </p:nvSpPr>
        <p:spPr>
          <a:xfrm>
            <a:off x="9591869" y="2761861"/>
            <a:ext cx="2070118" cy="369332"/>
          </a:xfrm>
          <a:prstGeom prst="rect">
            <a:avLst/>
          </a:prstGeom>
          <a:noFill/>
        </p:spPr>
        <p:txBody>
          <a:bodyPr wrap="none" rtlCol="0">
            <a:spAutoFit/>
          </a:bodyPr>
          <a:lstStyle/>
          <a:p>
            <a:r>
              <a:rPr lang="en-GB" dirty="0"/>
              <a:t>Significant predictor</a:t>
            </a:r>
          </a:p>
        </p:txBody>
      </p:sp>
      <p:cxnSp>
        <p:nvCxnSpPr>
          <p:cNvPr id="9" name="Straight Arrow Connector 8">
            <a:extLst>
              <a:ext uri="{FF2B5EF4-FFF2-40B4-BE49-F238E27FC236}">
                <a16:creationId xmlns:a16="http://schemas.microsoft.com/office/drawing/2014/main" id="{A079D0CB-052A-425F-AC38-C517E989A6C4}"/>
              </a:ext>
            </a:extLst>
          </p:cNvPr>
          <p:cNvCxnSpPr/>
          <p:nvPr/>
        </p:nvCxnSpPr>
        <p:spPr>
          <a:xfrm flipH="1">
            <a:off x="9330612" y="3131193"/>
            <a:ext cx="1091682" cy="14594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5538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30C51-C887-4499-AA26-F2242FBE38CB}"/>
              </a:ext>
            </a:extLst>
          </p:cNvPr>
          <p:cNvSpPr>
            <a:spLocks noGrp="1"/>
          </p:cNvSpPr>
          <p:nvPr>
            <p:ph type="title"/>
          </p:nvPr>
        </p:nvSpPr>
        <p:spPr/>
        <p:txBody>
          <a:bodyPr/>
          <a:lstStyle/>
          <a:p>
            <a:r>
              <a:rPr lang="en-GB" dirty="0"/>
              <a:t>Let’s think about this…</a:t>
            </a:r>
          </a:p>
        </p:txBody>
      </p:sp>
      <p:sp>
        <p:nvSpPr>
          <p:cNvPr id="3" name="Content Placeholder 2">
            <a:extLst>
              <a:ext uri="{FF2B5EF4-FFF2-40B4-BE49-F238E27FC236}">
                <a16:creationId xmlns:a16="http://schemas.microsoft.com/office/drawing/2014/main" id="{1C981A41-4346-4631-84CA-7009E0B56A34}"/>
              </a:ext>
            </a:extLst>
          </p:cNvPr>
          <p:cNvSpPr>
            <a:spLocks noGrp="1"/>
          </p:cNvSpPr>
          <p:nvPr>
            <p:ph idx="1"/>
          </p:nvPr>
        </p:nvSpPr>
        <p:spPr/>
        <p:txBody>
          <a:bodyPr/>
          <a:lstStyle/>
          <a:p>
            <a:r>
              <a:rPr lang="en-GB" dirty="0"/>
              <a:t>Independently, both variables are significant predictors of salary, so, surely, if we can combine them we can explain more of the variance in salary, right?</a:t>
            </a:r>
          </a:p>
          <a:p>
            <a:r>
              <a:rPr lang="en-GB" dirty="0"/>
              <a:t>In theory, that makes sense. By doing that we can get y-hat closer to those y values. However, in practice that doesn’t always work out. </a:t>
            </a:r>
          </a:p>
          <a:p>
            <a:r>
              <a:rPr lang="en-GB" dirty="0"/>
              <a:t>Let’s see what happens.</a:t>
            </a:r>
          </a:p>
        </p:txBody>
      </p:sp>
      <p:pic>
        <p:nvPicPr>
          <p:cNvPr id="4" name="Recorded Sound">
            <a:hlinkClick r:id="" action="ppaction://media"/>
            <a:extLst>
              <a:ext uri="{FF2B5EF4-FFF2-40B4-BE49-F238E27FC236}">
                <a16:creationId xmlns:a16="http://schemas.microsoft.com/office/drawing/2014/main" id="{972E80BF-8CB4-4001-BAE6-029FFFA201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207626" y="609600"/>
            <a:ext cx="609600" cy="609600"/>
          </a:xfrm>
          <a:prstGeom prst="rect">
            <a:avLst/>
          </a:prstGeom>
        </p:spPr>
      </p:pic>
    </p:spTree>
    <p:extLst>
      <p:ext uri="{BB962C8B-B14F-4D97-AF65-F5344CB8AC3E}">
        <p14:creationId xmlns:p14="http://schemas.microsoft.com/office/powerpoint/2010/main" val="2335555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9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21E91-1E1F-49F0-9FE7-D5243344F4DC}"/>
              </a:ext>
            </a:extLst>
          </p:cNvPr>
          <p:cNvSpPr>
            <a:spLocks noGrp="1"/>
          </p:cNvSpPr>
          <p:nvPr>
            <p:ph type="title"/>
          </p:nvPr>
        </p:nvSpPr>
        <p:spPr/>
        <p:txBody>
          <a:bodyPr/>
          <a:lstStyle/>
          <a:p>
            <a:r>
              <a:rPr lang="en-GB" dirty="0"/>
              <a:t>Multiple linear regression</a:t>
            </a:r>
          </a:p>
        </p:txBody>
      </p:sp>
      <p:pic>
        <p:nvPicPr>
          <p:cNvPr id="11" name="Content Placeholder 10">
            <a:extLst>
              <a:ext uri="{FF2B5EF4-FFF2-40B4-BE49-F238E27FC236}">
                <a16:creationId xmlns:a16="http://schemas.microsoft.com/office/drawing/2014/main" id="{931394F2-76A9-4852-BBA3-D4B4218ABEF3}"/>
              </a:ext>
            </a:extLst>
          </p:cNvPr>
          <p:cNvPicPr>
            <a:picLocks noGrp="1" noChangeAspect="1"/>
          </p:cNvPicPr>
          <p:nvPr>
            <p:ph idx="1"/>
          </p:nvPr>
        </p:nvPicPr>
        <p:blipFill>
          <a:blip r:embed="rId2"/>
          <a:stretch>
            <a:fillRect/>
          </a:stretch>
        </p:blipFill>
        <p:spPr>
          <a:xfrm>
            <a:off x="2538386" y="2060842"/>
            <a:ext cx="7115228" cy="4376226"/>
          </a:xfrm>
        </p:spPr>
      </p:pic>
    </p:spTree>
    <p:extLst>
      <p:ext uri="{BB962C8B-B14F-4D97-AF65-F5344CB8AC3E}">
        <p14:creationId xmlns:p14="http://schemas.microsoft.com/office/powerpoint/2010/main" val="12027414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D0F86-857A-42E9-8E00-4C84F7FAB82E}"/>
              </a:ext>
            </a:extLst>
          </p:cNvPr>
          <p:cNvSpPr>
            <a:spLocks noGrp="1"/>
          </p:cNvSpPr>
          <p:nvPr>
            <p:ph type="title"/>
          </p:nvPr>
        </p:nvSpPr>
        <p:spPr/>
        <p:txBody>
          <a:bodyPr/>
          <a:lstStyle/>
          <a:p>
            <a:r>
              <a:rPr lang="en-GB" dirty="0"/>
              <a:t>Output</a:t>
            </a:r>
          </a:p>
        </p:txBody>
      </p:sp>
      <p:pic>
        <p:nvPicPr>
          <p:cNvPr id="5" name="Content Placeholder 4">
            <a:extLst>
              <a:ext uri="{FF2B5EF4-FFF2-40B4-BE49-F238E27FC236}">
                <a16:creationId xmlns:a16="http://schemas.microsoft.com/office/drawing/2014/main" id="{FD9281D8-2388-4510-AA43-7C68ED36166E}"/>
              </a:ext>
            </a:extLst>
          </p:cNvPr>
          <p:cNvPicPr>
            <a:picLocks noGrp="1" noChangeAspect="1"/>
          </p:cNvPicPr>
          <p:nvPr>
            <p:ph idx="1"/>
          </p:nvPr>
        </p:nvPicPr>
        <p:blipFill>
          <a:blip r:embed="rId4"/>
          <a:stretch>
            <a:fillRect/>
          </a:stretch>
        </p:blipFill>
        <p:spPr>
          <a:xfrm>
            <a:off x="1498600" y="2328069"/>
            <a:ext cx="8505825" cy="3276600"/>
          </a:xfrm>
        </p:spPr>
      </p:pic>
      <p:pic>
        <p:nvPicPr>
          <p:cNvPr id="6" name="Recorded Sound">
            <a:hlinkClick r:id="" action="ppaction://media"/>
            <a:extLst>
              <a:ext uri="{FF2B5EF4-FFF2-40B4-BE49-F238E27FC236}">
                <a16:creationId xmlns:a16="http://schemas.microsoft.com/office/drawing/2014/main" id="{3DA39B91-4A23-4D6A-90E8-B8C99A809F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512426" y="609600"/>
            <a:ext cx="609600" cy="609600"/>
          </a:xfrm>
          <a:prstGeom prst="rect">
            <a:avLst/>
          </a:prstGeom>
        </p:spPr>
      </p:pic>
    </p:spTree>
    <p:extLst>
      <p:ext uri="{BB962C8B-B14F-4D97-AF65-F5344CB8AC3E}">
        <p14:creationId xmlns:p14="http://schemas.microsoft.com/office/powerpoint/2010/main" val="936035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8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286E7-1B17-4083-82E9-C6640F94EE76}"/>
              </a:ext>
            </a:extLst>
          </p:cNvPr>
          <p:cNvSpPr>
            <a:spLocks noGrp="1"/>
          </p:cNvSpPr>
          <p:nvPr>
            <p:ph type="title"/>
          </p:nvPr>
        </p:nvSpPr>
        <p:spPr/>
        <p:txBody>
          <a:bodyPr/>
          <a:lstStyle/>
          <a:p>
            <a:r>
              <a:rPr lang="en-GB" dirty="0"/>
              <a:t>Explanation</a:t>
            </a:r>
          </a:p>
        </p:txBody>
      </p:sp>
      <p:sp>
        <p:nvSpPr>
          <p:cNvPr id="3" name="Content Placeholder 2">
            <a:extLst>
              <a:ext uri="{FF2B5EF4-FFF2-40B4-BE49-F238E27FC236}">
                <a16:creationId xmlns:a16="http://schemas.microsoft.com/office/drawing/2014/main" id="{916F5EA7-88C4-4E31-853A-29A44580E9F4}"/>
              </a:ext>
            </a:extLst>
          </p:cNvPr>
          <p:cNvSpPr>
            <a:spLocks noGrp="1"/>
          </p:cNvSpPr>
          <p:nvPr>
            <p:ph idx="1"/>
          </p:nvPr>
        </p:nvSpPr>
        <p:spPr/>
        <p:txBody>
          <a:bodyPr/>
          <a:lstStyle/>
          <a:p>
            <a:r>
              <a:rPr lang="en-GB" dirty="0"/>
              <a:t>So why did the significant effect disappear?</a:t>
            </a:r>
          </a:p>
          <a:p>
            <a:r>
              <a:rPr lang="en-GB" dirty="0"/>
              <a:t>Because of </a:t>
            </a:r>
            <a:r>
              <a:rPr lang="en-GB" b="1" dirty="0"/>
              <a:t>mediation</a:t>
            </a:r>
            <a:r>
              <a:rPr lang="en-GB" dirty="0"/>
              <a:t> effects. It’s not actually years of service that has an effect on salary, it’s actually years of service that has an effect on rank, which in turn has an effect on salary!</a:t>
            </a:r>
          </a:p>
          <a:p>
            <a:r>
              <a:rPr lang="en-GB" dirty="0"/>
              <a:t>In other words, people are more likely to increase in ranks as time goes by. The salary is dictated by rank. So someone who rises in the ranks quickly will start making more money.</a:t>
            </a:r>
          </a:p>
        </p:txBody>
      </p:sp>
      <p:pic>
        <p:nvPicPr>
          <p:cNvPr id="4" name="Recorded Sound">
            <a:hlinkClick r:id="" action="ppaction://media"/>
            <a:extLst>
              <a:ext uri="{FF2B5EF4-FFF2-40B4-BE49-F238E27FC236}">
                <a16:creationId xmlns:a16="http://schemas.microsoft.com/office/drawing/2014/main" id="{386E20EF-8670-4BB3-8D65-8E05D77DE70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12426" y="632012"/>
            <a:ext cx="609600" cy="609600"/>
          </a:xfrm>
          <a:prstGeom prst="rect">
            <a:avLst/>
          </a:prstGeom>
        </p:spPr>
      </p:pic>
    </p:spTree>
    <p:extLst>
      <p:ext uri="{BB962C8B-B14F-4D97-AF65-F5344CB8AC3E}">
        <p14:creationId xmlns:p14="http://schemas.microsoft.com/office/powerpoint/2010/main" val="3509109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34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4305</TotalTime>
  <Words>654</Words>
  <Application>Microsoft Macintosh PowerPoint</Application>
  <PresentationFormat>Widescreen</PresentationFormat>
  <Paragraphs>58</Paragraphs>
  <Slides>16</Slides>
  <Notes>1</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Celestial</vt:lpstr>
      <vt:lpstr>PowerPoint Presentation</vt:lpstr>
      <vt:lpstr>Learning outcomes</vt:lpstr>
      <vt:lpstr>Multiple linear regression</vt:lpstr>
      <vt:lpstr>But first, let’s create two models (this is to help you understand a later point)</vt:lpstr>
      <vt:lpstr>Second model</vt:lpstr>
      <vt:lpstr>Let’s think about this…</vt:lpstr>
      <vt:lpstr>Multiple linear regression</vt:lpstr>
      <vt:lpstr>Output</vt:lpstr>
      <vt:lpstr>Explanation</vt:lpstr>
      <vt:lpstr>Now for a model that actually works (Davis dataset)</vt:lpstr>
      <vt:lpstr>Results</vt:lpstr>
      <vt:lpstr>Test the model on unseen data</vt:lpstr>
      <vt:lpstr>Reporting the model</vt:lpstr>
      <vt:lpstr>Stepwise regression</vt:lpstr>
      <vt:lpstr>Diagnostic plots</vt:lpstr>
      <vt:lpstr>Summary</vt:lpstr>
    </vt:vector>
  </TitlesOfParts>
  <Company>University of Reading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Business Data Analytics (Session 6)</dc:title>
  <dc:creator>Markos Kyritsis</dc:creator>
  <cp:lastModifiedBy>Nico Biagi</cp:lastModifiedBy>
  <cp:revision>314</cp:revision>
  <dcterms:created xsi:type="dcterms:W3CDTF">2019-05-10T14:06:35Z</dcterms:created>
  <dcterms:modified xsi:type="dcterms:W3CDTF">2025-03-25T14:57:49Z</dcterms:modified>
</cp:coreProperties>
</file>

<file path=docProps/thumbnail.jpeg>
</file>